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2" r:id="rId1"/>
    <p:sldMasterId id="2147483713" r:id="rId2"/>
    <p:sldMasterId id="2147483720" r:id="rId3"/>
    <p:sldMasterId id="2147483725" r:id="rId4"/>
    <p:sldMasterId id="2147483648" r:id="rId5"/>
  </p:sldMasterIdLst>
  <p:notesMasterIdLst>
    <p:notesMasterId r:id="rId107"/>
  </p:notesMasterIdLst>
  <p:sldIdLst>
    <p:sldId id="413" r:id="rId6"/>
    <p:sldId id="414" r:id="rId7"/>
    <p:sldId id="512" r:id="rId8"/>
    <p:sldId id="514" r:id="rId9"/>
    <p:sldId id="515" r:id="rId10"/>
    <p:sldId id="516" r:id="rId11"/>
    <p:sldId id="517" r:id="rId12"/>
    <p:sldId id="518" r:id="rId13"/>
    <p:sldId id="519" r:id="rId14"/>
    <p:sldId id="520" r:id="rId15"/>
    <p:sldId id="474" r:id="rId16"/>
    <p:sldId id="513" r:id="rId17"/>
    <p:sldId id="475" r:id="rId18"/>
    <p:sldId id="415" r:id="rId19"/>
    <p:sldId id="417" r:id="rId20"/>
    <p:sldId id="418" r:id="rId21"/>
    <p:sldId id="420" r:id="rId22"/>
    <p:sldId id="421" r:id="rId23"/>
    <p:sldId id="419" r:id="rId24"/>
    <p:sldId id="422" r:id="rId25"/>
    <p:sldId id="423" r:id="rId26"/>
    <p:sldId id="424" r:id="rId27"/>
    <p:sldId id="426" r:id="rId28"/>
    <p:sldId id="425" r:id="rId29"/>
    <p:sldId id="427" r:id="rId30"/>
    <p:sldId id="428" r:id="rId31"/>
    <p:sldId id="430" r:id="rId32"/>
    <p:sldId id="429" r:id="rId33"/>
    <p:sldId id="442" r:id="rId34"/>
    <p:sldId id="443" r:id="rId35"/>
    <p:sldId id="445" r:id="rId36"/>
    <p:sldId id="444" r:id="rId37"/>
    <p:sldId id="446" r:id="rId38"/>
    <p:sldId id="447" r:id="rId39"/>
    <p:sldId id="448" r:id="rId40"/>
    <p:sldId id="449" r:id="rId41"/>
    <p:sldId id="450" r:id="rId42"/>
    <p:sldId id="451" r:id="rId43"/>
    <p:sldId id="452" r:id="rId44"/>
    <p:sldId id="453" r:id="rId45"/>
    <p:sldId id="456" r:id="rId46"/>
    <p:sldId id="457" r:id="rId47"/>
    <p:sldId id="454" r:id="rId48"/>
    <p:sldId id="458" r:id="rId49"/>
    <p:sldId id="459" r:id="rId50"/>
    <p:sldId id="455" r:id="rId51"/>
    <p:sldId id="460" r:id="rId52"/>
    <p:sldId id="463" r:id="rId53"/>
    <p:sldId id="461" r:id="rId54"/>
    <p:sldId id="462" r:id="rId55"/>
    <p:sldId id="471" r:id="rId56"/>
    <p:sldId id="467" r:id="rId57"/>
    <p:sldId id="469" r:id="rId58"/>
    <p:sldId id="472" r:id="rId59"/>
    <p:sldId id="473" r:id="rId60"/>
    <p:sldId id="477" r:id="rId61"/>
    <p:sldId id="478" r:id="rId62"/>
    <p:sldId id="479" r:id="rId63"/>
    <p:sldId id="480" r:id="rId64"/>
    <p:sldId id="482" r:id="rId65"/>
    <p:sldId id="484" r:id="rId66"/>
    <p:sldId id="483" r:id="rId67"/>
    <p:sldId id="481" r:id="rId68"/>
    <p:sldId id="485" r:id="rId69"/>
    <p:sldId id="487" r:id="rId70"/>
    <p:sldId id="488" r:id="rId71"/>
    <p:sldId id="492" r:id="rId72"/>
    <p:sldId id="491" r:id="rId73"/>
    <p:sldId id="486" r:id="rId74"/>
    <p:sldId id="490" r:id="rId75"/>
    <p:sldId id="489" r:id="rId76"/>
    <p:sldId id="493" r:id="rId77"/>
    <p:sldId id="494" r:id="rId78"/>
    <p:sldId id="495" r:id="rId79"/>
    <p:sldId id="496" r:id="rId80"/>
    <p:sldId id="497" r:id="rId81"/>
    <p:sldId id="499" r:id="rId82"/>
    <p:sldId id="498" r:id="rId83"/>
    <p:sldId id="500" r:id="rId84"/>
    <p:sldId id="501" r:id="rId85"/>
    <p:sldId id="502" r:id="rId86"/>
    <p:sldId id="503" r:id="rId87"/>
    <p:sldId id="504" r:id="rId88"/>
    <p:sldId id="505" r:id="rId89"/>
    <p:sldId id="508" r:id="rId90"/>
    <p:sldId id="506" r:id="rId91"/>
    <p:sldId id="507" r:id="rId92"/>
    <p:sldId id="511" r:id="rId93"/>
    <p:sldId id="510" r:id="rId94"/>
    <p:sldId id="509" r:id="rId95"/>
    <p:sldId id="476" r:id="rId96"/>
    <p:sldId id="431" r:id="rId97"/>
    <p:sldId id="432" r:id="rId98"/>
    <p:sldId id="433" r:id="rId99"/>
    <p:sldId id="434" r:id="rId100"/>
    <p:sldId id="435" r:id="rId101"/>
    <p:sldId id="436" r:id="rId102"/>
    <p:sldId id="437" r:id="rId103"/>
    <p:sldId id="438" r:id="rId104"/>
    <p:sldId id="439" r:id="rId105"/>
    <p:sldId id="440" r:id="rId106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45E"/>
    <a:srgbClr val="8F9EC9"/>
    <a:srgbClr val="DAA8A2"/>
    <a:srgbClr val="000000"/>
    <a:srgbClr val="FFE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F8B2CC-CCDD-7443-889D-085DB1EA8049}" v="1024" dt="2024-03-18T01:40:53.30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0"/>
    <p:restoredTop sz="94768"/>
  </p:normalViewPr>
  <p:slideViewPr>
    <p:cSldViewPr snapToGrid="0">
      <p:cViewPr varScale="1">
        <p:scale>
          <a:sx n="146" d="100"/>
          <a:sy n="146" d="100"/>
        </p:scale>
        <p:origin x="7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microsoft.com/office/2016/11/relationships/changesInfo" Target="changesInfos/changesInfo1.xml"/><Relationship Id="rId16" Type="http://schemas.openxmlformats.org/officeDocument/2006/relationships/slide" Target="slides/slide11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microsoft.com/office/2015/10/relationships/revisionInfo" Target="revisionInfo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presProps" Target="pres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viewProps" Target="view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bert Xin" userId="S::wei.xin@sydney.edu.au::e9a22dce-685b-4760-b3ee-62caa91fb046" providerId="AD" clId="Web-{C2C232AE-C4B5-A5A0-C016-EA89CCDD5E52}"/>
    <pc:docChg chg="addSld delSld modSld">
      <pc:chgData name="Herbert Xin" userId="S::wei.xin@sydney.edu.au::e9a22dce-685b-4760-b3ee-62caa91fb046" providerId="AD" clId="Web-{C2C232AE-C4B5-A5A0-C016-EA89CCDD5E52}" dt="2024-03-14T07:25:17.721" v="37" actId="1076"/>
      <pc:docMkLst>
        <pc:docMk/>
      </pc:docMkLst>
      <pc:sldChg chg="del">
        <pc:chgData name="Herbert Xin" userId="S::wei.xin@sydney.edu.au::e9a22dce-685b-4760-b3ee-62caa91fb046" providerId="AD" clId="Web-{C2C232AE-C4B5-A5A0-C016-EA89CCDD5E52}" dt="2024-03-14T07:23:30.952" v="18"/>
        <pc:sldMkLst>
          <pc:docMk/>
          <pc:sldMk cId="72260302" sldId="416"/>
        </pc:sldMkLst>
      </pc:sldChg>
      <pc:sldChg chg="modSp">
        <pc:chgData name="Herbert Xin" userId="S::wei.xin@sydney.edu.au::e9a22dce-685b-4760-b3ee-62caa91fb046" providerId="AD" clId="Web-{C2C232AE-C4B5-A5A0-C016-EA89CCDD5E52}" dt="2024-03-14T07:09:31.095" v="12" actId="1076"/>
        <pc:sldMkLst>
          <pc:docMk/>
          <pc:sldMk cId="4258717448" sldId="419"/>
        </pc:sldMkLst>
        <pc:spChg chg="mod">
          <ac:chgData name="Herbert Xin" userId="S::wei.xin@sydney.edu.au::e9a22dce-685b-4760-b3ee-62caa91fb046" providerId="AD" clId="Web-{C2C232AE-C4B5-A5A0-C016-EA89CCDD5E52}" dt="2024-03-14T07:09:31.095" v="12" actId="1076"/>
          <ac:spMkLst>
            <pc:docMk/>
            <pc:sldMk cId="4258717448" sldId="419"/>
            <ac:spMk id="14" creationId="{D9EDDDB3-1170-6486-BB25-725CA4DF22E8}"/>
          </ac:spMkLst>
        </pc:spChg>
      </pc:sldChg>
      <pc:sldChg chg="modSp add replId">
        <pc:chgData name="Herbert Xin" userId="S::wei.xin@sydney.edu.au::e9a22dce-685b-4760-b3ee-62caa91fb046" providerId="AD" clId="Web-{C2C232AE-C4B5-A5A0-C016-EA89CCDD5E52}" dt="2024-03-14T07:23:19.515" v="17" actId="20577"/>
        <pc:sldMkLst>
          <pc:docMk/>
          <pc:sldMk cId="2888085445" sldId="428"/>
        </pc:sldMkLst>
        <pc:spChg chg="mod">
          <ac:chgData name="Herbert Xin" userId="S::wei.xin@sydney.edu.au::e9a22dce-685b-4760-b3ee-62caa91fb046" providerId="AD" clId="Web-{C2C232AE-C4B5-A5A0-C016-EA89CCDD5E52}" dt="2024-03-14T07:23:19.515" v="17" actId="20577"/>
          <ac:spMkLst>
            <pc:docMk/>
            <pc:sldMk cId="2888085445" sldId="428"/>
            <ac:spMk id="4" creationId="{647B1A6B-5FF0-D5A8-4869-272BA8882421}"/>
          </ac:spMkLst>
        </pc:spChg>
      </pc:sldChg>
      <pc:sldChg chg="modSp new">
        <pc:chgData name="Herbert Xin" userId="S::wei.xin@sydney.edu.au::e9a22dce-685b-4760-b3ee-62caa91fb046" providerId="AD" clId="Web-{C2C232AE-C4B5-A5A0-C016-EA89CCDD5E52}" dt="2024-03-14T07:24:02.688" v="22" actId="20577"/>
        <pc:sldMkLst>
          <pc:docMk/>
          <pc:sldMk cId="882498956" sldId="429"/>
        </pc:sldMkLst>
        <pc:spChg chg="mod">
          <ac:chgData name="Herbert Xin" userId="S::wei.xin@sydney.edu.au::e9a22dce-685b-4760-b3ee-62caa91fb046" providerId="AD" clId="Web-{C2C232AE-C4B5-A5A0-C016-EA89CCDD5E52}" dt="2024-03-14T07:24:02.688" v="22" actId="20577"/>
          <ac:spMkLst>
            <pc:docMk/>
            <pc:sldMk cId="882498956" sldId="429"/>
            <ac:spMk id="2" creationId="{D83BB095-7A0C-4896-3C02-04BA4F5A445D}"/>
          </ac:spMkLst>
        </pc:spChg>
      </pc:sldChg>
      <pc:sldChg chg="addSp delSp modSp add replId">
        <pc:chgData name="Herbert Xin" userId="S::wei.xin@sydney.edu.au::e9a22dce-685b-4760-b3ee-62caa91fb046" providerId="AD" clId="Web-{C2C232AE-C4B5-A5A0-C016-EA89CCDD5E52}" dt="2024-03-14T07:25:17.721" v="37" actId="1076"/>
        <pc:sldMkLst>
          <pc:docMk/>
          <pc:sldMk cId="3826722429" sldId="430"/>
        </pc:sldMkLst>
        <pc:spChg chg="mod">
          <ac:chgData name="Herbert Xin" userId="S::wei.xin@sydney.edu.au::e9a22dce-685b-4760-b3ee-62caa91fb046" providerId="AD" clId="Web-{C2C232AE-C4B5-A5A0-C016-EA89CCDD5E52}" dt="2024-03-14T07:24:41.658" v="30" actId="20577"/>
          <ac:spMkLst>
            <pc:docMk/>
            <pc:sldMk cId="3826722429" sldId="430"/>
            <ac:spMk id="3" creationId="{C7996F75-4316-F0BB-9D26-1B978316A6BA}"/>
          </ac:spMkLst>
        </pc:spChg>
        <pc:spChg chg="add del mod">
          <ac:chgData name="Herbert Xin" userId="S::wei.xin@sydney.edu.au::e9a22dce-685b-4760-b3ee-62caa91fb046" providerId="AD" clId="Web-{C2C232AE-C4B5-A5A0-C016-EA89CCDD5E52}" dt="2024-03-14T07:25:17.721" v="37" actId="1076"/>
          <ac:spMkLst>
            <pc:docMk/>
            <pc:sldMk cId="3826722429" sldId="430"/>
            <ac:spMk id="4" creationId="{647B1A6B-5FF0-D5A8-4869-272BA8882421}"/>
          </ac:spMkLst>
        </pc:spChg>
      </pc:sldChg>
    </pc:docChg>
  </pc:docChgLst>
  <pc:docChgLst>
    <pc:chgData name="Herbert Xin" userId="e9a22dce-685b-4760-b3ee-62caa91fb046" providerId="ADAL" clId="{8EC2C401-43DA-436F-8CD9-66DCBAECB074}"/>
    <pc:docChg chg="undo custSel addSld modSld sldOrd">
      <pc:chgData name="Herbert Xin" userId="e9a22dce-685b-4760-b3ee-62caa91fb046" providerId="ADAL" clId="{8EC2C401-43DA-436F-8CD9-66DCBAECB074}" dt="2024-03-14T03:00:39.433" v="194" actId="2710"/>
      <pc:docMkLst>
        <pc:docMk/>
      </pc:docMkLst>
      <pc:sldChg chg="addSp modSp add mod">
        <pc:chgData name="Herbert Xin" userId="e9a22dce-685b-4760-b3ee-62caa91fb046" providerId="ADAL" clId="{8EC2C401-43DA-436F-8CD9-66DCBAECB074}" dt="2024-03-14T02:51:28.825" v="31" actId="1076"/>
        <pc:sldMkLst>
          <pc:docMk/>
          <pc:sldMk cId="2126854825" sldId="423"/>
        </pc:sldMkLst>
        <pc:spChg chg="add mod">
          <ac:chgData name="Herbert Xin" userId="e9a22dce-685b-4760-b3ee-62caa91fb046" providerId="ADAL" clId="{8EC2C401-43DA-436F-8CD9-66DCBAECB074}" dt="2024-03-14T02:51:28.825" v="31" actId="1076"/>
          <ac:spMkLst>
            <pc:docMk/>
            <pc:sldMk cId="2126854825" sldId="423"/>
            <ac:spMk id="6" creationId="{A5E40695-3FB4-DBE9-A457-FBB75B44CE45}"/>
          </ac:spMkLst>
        </pc:spChg>
        <pc:spChg chg="add mod">
          <ac:chgData name="Herbert Xin" userId="e9a22dce-685b-4760-b3ee-62caa91fb046" providerId="ADAL" clId="{8EC2C401-43DA-436F-8CD9-66DCBAECB074}" dt="2024-03-14T02:51:28.825" v="31" actId="1076"/>
          <ac:spMkLst>
            <pc:docMk/>
            <pc:sldMk cId="2126854825" sldId="423"/>
            <ac:spMk id="8" creationId="{1D37E69F-1E8F-68F1-4C80-EC9273FB4274}"/>
          </ac:spMkLst>
        </pc:spChg>
      </pc:sldChg>
      <pc:sldChg chg="modSp add mod ord">
        <pc:chgData name="Herbert Xin" userId="e9a22dce-685b-4760-b3ee-62caa91fb046" providerId="ADAL" clId="{8EC2C401-43DA-436F-8CD9-66DCBAECB074}" dt="2024-03-14T02:57:20.482" v="40" actId="13926"/>
        <pc:sldMkLst>
          <pc:docMk/>
          <pc:sldMk cId="2884181393" sldId="424"/>
        </pc:sldMkLst>
        <pc:spChg chg="mod">
          <ac:chgData name="Herbert Xin" userId="e9a22dce-685b-4760-b3ee-62caa91fb046" providerId="ADAL" clId="{8EC2C401-43DA-436F-8CD9-66DCBAECB074}" dt="2024-03-14T02:57:20.482" v="40" actId="13926"/>
          <ac:spMkLst>
            <pc:docMk/>
            <pc:sldMk cId="2884181393" sldId="424"/>
            <ac:spMk id="3" creationId="{C7996F75-4316-F0BB-9D26-1B978316A6BA}"/>
          </ac:spMkLst>
        </pc:spChg>
      </pc:sldChg>
      <pc:sldChg chg="addSp modSp add mod">
        <pc:chgData name="Herbert Xin" userId="e9a22dce-685b-4760-b3ee-62caa91fb046" providerId="ADAL" clId="{8EC2C401-43DA-436F-8CD9-66DCBAECB074}" dt="2024-03-14T03:00:30.873" v="192" actId="2710"/>
        <pc:sldMkLst>
          <pc:docMk/>
          <pc:sldMk cId="242366410" sldId="425"/>
        </pc:sldMkLst>
        <pc:spChg chg="add mod">
          <ac:chgData name="Herbert Xin" userId="e9a22dce-685b-4760-b3ee-62caa91fb046" providerId="ADAL" clId="{8EC2C401-43DA-436F-8CD9-66DCBAECB074}" dt="2024-03-14T03:00:30.873" v="192" actId="2710"/>
          <ac:spMkLst>
            <pc:docMk/>
            <pc:sldMk cId="242366410" sldId="425"/>
            <ac:spMk id="4" creationId="{647B1A6B-5FF0-D5A8-4869-272BA8882421}"/>
          </ac:spMkLst>
        </pc:spChg>
      </pc:sldChg>
      <pc:sldChg chg="modSp add mod ord">
        <pc:chgData name="Herbert Xin" userId="e9a22dce-685b-4760-b3ee-62caa91fb046" providerId="ADAL" clId="{8EC2C401-43DA-436F-8CD9-66DCBAECB074}" dt="2024-03-14T02:59:28" v="187" actId="20577"/>
        <pc:sldMkLst>
          <pc:docMk/>
          <pc:sldMk cId="1307735460" sldId="426"/>
        </pc:sldMkLst>
        <pc:spChg chg="mod">
          <ac:chgData name="Herbert Xin" userId="e9a22dce-685b-4760-b3ee-62caa91fb046" providerId="ADAL" clId="{8EC2C401-43DA-436F-8CD9-66DCBAECB074}" dt="2024-03-14T02:59:28" v="187" actId="20577"/>
          <ac:spMkLst>
            <pc:docMk/>
            <pc:sldMk cId="1307735460" sldId="426"/>
            <ac:spMk id="4" creationId="{647B1A6B-5FF0-D5A8-4869-272BA8882421}"/>
          </ac:spMkLst>
        </pc:spChg>
      </pc:sldChg>
      <pc:sldChg chg="modSp add mod">
        <pc:chgData name="Herbert Xin" userId="e9a22dce-685b-4760-b3ee-62caa91fb046" providerId="ADAL" clId="{8EC2C401-43DA-436F-8CD9-66DCBAECB074}" dt="2024-03-14T03:00:39.433" v="194" actId="2710"/>
        <pc:sldMkLst>
          <pc:docMk/>
          <pc:sldMk cId="47697495" sldId="427"/>
        </pc:sldMkLst>
        <pc:spChg chg="mod">
          <ac:chgData name="Herbert Xin" userId="e9a22dce-685b-4760-b3ee-62caa91fb046" providerId="ADAL" clId="{8EC2C401-43DA-436F-8CD9-66DCBAECB074}" dt="2024-03-14T03:00:39.433" v="194" actId="2710"/>
          <ac:spMkLst>
            <pc:docMk/>
            <pc:sldMk cId="47697495" sldId="427"/>
            <ac:spMk id="4" creationId="{647B1A6B-5FF0-D5A8-4869-272BA8882421}"/>
          </ac:spMkLst>
        </pc:spChg>
      </pc:sldChg>
    </pc:docChg>
  </pc:docChgLst>
  <pc:docChgLst>
    <pc:chgData name="Herbert Xin" userId="e9a22dce-685b-4760-b3ee-62caa91fb046" providerId="ADAL" clId="{D8F8B2CC-CCDD-7443-889D-085DB1EA8049}"/>
    <pc:docChg chg="undo custSel addSld delSld modSld sldOrd">
      <pc:chgData name="Herbert Xin" userId="e9a22dce-685b-4760-b3ee-62caa91fb046" providerId="ADAL" clId="{D8F8B2CC-CCDD-7443-889D-085DB1EA8049}" dt="2024-03-18T01:42:21.004" v="3933" actId="13926"/>
      <pc:docMkLst>
        <pc:docMk/>
      </pc:docMkLst>
      <pc:sldChg chg="del">
        <pc:chgData name="Herbert Xin" userId="e9a22dce-685b-4760-b3ee-62caa91fb046" providerId="ADAL" clId="{D8F8B2CC-CCDD-7443-889D-085DB1EA8049}" dt="2024-03-16T05:02:16.567" v="3348" actId="2696"/>
        <pc:sldMkLst>
          <pc:docMk/>
          <pc:sldMk cId="0" sldId="256"/>
        </pc:sldMkLst>
      </pc:sldChg>
      <pc:sldChg chg="del">
        <pc:chgData name="Herbert Xin" userId="e9a22dce-685b-4760-b3ee-62caa91fb046" providerId="ADAL" clId="{D8F8B2CC-CCDD-7443-889D-085DB1EA8049}" dt="2024-03-16T05:02:14.576" v="3333" actId="2696"/>
        <pc:sldMkLst>
          <pc:docMk/>
          <pc:sldMk cId="0" sldId="302"/>
        </pc:sldMkLst>
      </pc:sldChg>
      <pc:sldChg chg="del">
        <pc:chgData name="Herbert Xin" userId="e9a22dce-685b-4760-b3ee-62caa91fb046" providerId="ADAL" clId="{D8F8B2CC-CCDD-7443-889D-085DB1EA8049}" dt="2024-03-16T05:02:16.696" v="3353" actId="2696"/>
        <pc:sldMkLst>
          <pc:docMk/>
          <pc:sldMk cId="0" sldId="305"/>
        </pc:sldMkLst>
      </pc:sldChg>
      <pc:sldChg chg="del">
        <pc:chgData name="Herbert Xin" userId="e9a22dce-685b-4760-b3ee-62caa91fb046" providerId="ADAL" clId="{D8F8B2CC-CCDD-7443-889D-085DB1EA8049}" dt="2024-03-16T05:02:14.958" v="3342" actId="2696"/>
        <pc:sldMkLst>
          <pc:docMk/>
          <pc:sldMk cId="0" sldId="306"/>
        </pc:sldMkLst>
      </pc:sldChg>
      <pc:sldChg chg="del">
        <pc:chgData name="Herbert Xin" userId="e9a22dce-685b-4760-b3ee-62caa91fb046" providerId="ADAL" clId="{D8F8B2CC-CCDD-7443-889D-085DB1EA8049}" dt="2024-03-16T05:02:16.574" v="3352" actId="2696"/>
        <pc:sldMkLst>
          <pc:docMk/>
          <pc:sldMk cId="3483764800" sldId="316"/>
        </pc:sldMkLst>
      </pc:sldChg>
      <pc:sldChg chg="del">
        <pc:chgData name="Herbert Xin" userId="e9a22dce-685b-4760-b3ee-62caa91fb046" providerId="ADAL" clId="{D8F8B2CC-CCDD-7443-889D-085DB1EA8049}" dt="2024-03-16T05:02:12.407" v="3322" actId="2696"/>
        <pc:sldMkLst>
          <pc:docMk/>
          <pc:sldMk cId="2797751624" sldId="324"/>
        </pc:sldMkLst>
      </pc:sldChg>
      <pc:sldChg chg="del">
        <pc:chgData name="Herbert Xin" userId="e9a22dce-685b-4760-b3ee-62caa91fb046" providerId="ADAL" clId="{D8F8B2CC-CCDD-7443-889D-085DB1EA8049}" dt="2024-03-16T05:02:14.968" v="3345" actId="2696"/>
        <pc:sldMkLst>
          <pc:docMk/>
          <pc:sldMk cId="2980965509" sldId="329"/>
        </pc:sldMkLst>
      </pc:sldChg>
      <pc:sldChg chg="del">
        <pc:chgData name="Herbert Xin" userId="e9a22dce-685b-4760-b3ee-62caa91fb046" providerId="ADAL" clId="{D8F8B2CC-CCDD-7443-889D-085DB1EA8049}" dt="2024-03-16T05:02:14.458" v="3331" actId="2696"/>
        <pc:sldMkLst>
          <pc:docMk/>
          <pc:sldMk cId="2369770106" sldId="332"/>
        </pc:sldMkLst>
      </pc:sldChg>
      <pc:sldChg chg="del">
        <pc:chgData name="Herbert Xin" userId="e9a22dce-685b-4760-b3ee-62caa91fb046" providerId="ADAL" clId="{D8F8B2CC-CCDD-7443-889D-085DB1EA8049}" dt="2024-03-16T05:02:14.578" v="3334" actId="2696"/>
        <pc:sldMkLst>
          <pc:docMk/>
          <pc:sldMk cId="3311336624" sldId="336"/>
        </pc:sldMkLst>
      </pc:sldChg>
      <pc:sldChg chg="del">
        <pc:chgData name="Herbert Xin" userId="e9a22dce-685b-4760-b3ee-62caa91fb046" providerId="ADAL" clId="{D8F8B2CC-CCDD-7443-889D-085DB1EA8049}" dt="2024-03-16T05:02:16.563" v="3346" actId="2696"/>
        <pc:sldMkLst>
          <pc:docMk/>
          <pc:sldMk cId="3667350827" sldId="337"/>
        </pc:sldMkLst>
      </pc:sldChg>
      <pc:sldChg chg="del">
        <pc:chgData name="Herbert Xin" userId="e9a22dce-685b-4760-b3ee-62caa91fb046" providerId="ADAL" clId="{D8F8B2CC-CCDD-7443-889D-085DB1EA8049}" dt="2024-03-16T05:02:13.981" v="3323" actId="2696"/>
        <pc:sldMkLst>
          <pc:docMk/>
          <pc:sldMk cId="1919707273" sldId="338"/>
        </pc:sldMkLst>
      </pc:sldChg>
      <pc:sldChg chg="del">
        <pc:chgData name="Herbert Xin" userId="e9a22dce-685b-4760-b3ee-62caa91fb046" providerId="ADAL" clId="{D8F8B2CC-CCDD-7443-889D-085DB1EA8049}" dt="2024-03-16T05:02:14.090" v="3324" actId="2696"/>
        <pc:sldMkLst>
          <pc:docMk/>
          <pc:sldMk cId="3302580632" sldId="339"/>
        </pc:sldMkLst>
      </pc:sldChg>
      <pc:sldChg chg="del">
        <pc:chgData name="Herbert Xin" userId="e9a22dce-685b-4760-b3ee-62caa91fb046" providerId="ADAL" clId="{D8F8B2CC-CCDD-7443-889D-085DB1EA8049}" dt="2024-03-16T05:02:16.861" v="3363" actId="2696"/>
        <pc:sldMkLst>
          <pc:docMk/>
          <pc:sldMk cId="4172305266" sldId="340"/>
        </pc:sldMkLst>
      </pc:sldChg>
      <pc:sldChg chg="del">
        <pc:chgData name="Herbert Xin" userId="e9a22dce-685b-4760-b3ee-62caa91fb046" providerId="ADAL" clId="{D8F8B2CC-CCDD-7443-889D-085DB1EA8049}" dt="2024-03-16T05:02:16.856" v="3361" actId="2696"/>
        <pc:sldMkLst>
          <pc:docMk/>
          <pc:sldMk cId="3649618997" sldId="341"/>
        </pc:sldMkLst>
      </pc:sldChg>
      <pc:sldChg chg="del">
        <pc:chgData name="Herbert Xin" userId="e9a22dce-685b-4760-b3ee-62caa91fb046" providerId="ADAL" clId="{D8F8B2CC-CCDD-7443-889D-085DB1EA8049}" dt="2024-03-16T05:02:16.571" v="3350" actId="2696"/>
        <pc:sldMkLst>
          <pc:docMk/>
          <pc:sldMk cId="4293388945" sldId="347"/>
        </pc:sldMkLst>
      </pc:sldChg>
      <pc:sldChg chg="del">
        <pc:chgData name="Herbert Xin" userId="e9a22dce-685b-4760-b3ee-62caa91fb046" providerId="ADAL" clId="{D8F8B2CC-CCDD-7443-889D-085DB1EA8049}" dt="2024-03-16T05:02:14.451" v="3328" actId="2696"/>
        <pc:sldMkLst>
          <pc:docMk/>
          <pc:sldMk cId="708298917" sldId="353"/>
        </pc:sldMkLst>
      </pc:sldChg>
      <pc:sldChg chg="del">
        <pc:chgData name="Herbert Xin" userId="e9a22dce-685b-4760-b3ee-62caa91fb046" providerId="ADAL" clId="{D8F8B2CC-CCDD-7443-889D-085DB1EA8049}" dt="2024-03-16T05:02:16.857" v="3362" actId="2696"/>
        <pc:sldMkLst>
          <pc:docMk/>
          <pc:sldMk cId="748972507" sldId="354"/>
        </pc:sldMkLst>
      </pc:sldChg>
      <pc:sldChg chg="del">
        <pc:chgData name="Herbert Xin" userId="e9a22dce-685b-4760-b3ee-62caa91fb046" providerId="ADAL" clId="{D8F8B2CC-CCDD-7443-889D-085DB1EA8049}" dt="2024-03-16T05:02:14.455" v="3330" actId="2696"/>
        <pc:sldMkLst>
          <pc:docMk/>
          <pc:sldMk cId="1974517483" sldId="372"/>
        </pc:sldMkLst>
      </pc:sldChg>
      <pc:sldChg chg="del">
        <pc:chgData name="Herbert Xin" userId="e9a22dce-685b-4760-b3ee-62caa91fb046" providerId="ADAL" clId="{D8F8B2CC-CCDD-7443-889D-085DB1EA8049}" dt="2024-03-16T05:02:16.566" v="3347" actId="2696"/>
        <pc:sldMkLst>
          <pc:docMk/>
          <pc:sldMk cId="939287243" sldId="373"/>
        </pc:sldMkLst>
      </pc:sldChg>
      <pc:sldChg chg="del">
        <pc:chgData name="Herbert Xin" userId="e9a22dce-685b-4760-b3ee-62caa91fb046" providerId="ADAL" clId="{D8F8B2CC-CCDD-7443-889D-085DB1EA8049}" dt="2024-03-16T05:02:14.093" v="3325" actId="2696"/>
        <pc:sldMkLst>
          <pc:docMk/>
          <pc:sldMk cId="3223149401" sldId="376"/>
        </pc:sldMkLst>
      </pc:sldChg>
      <pc:sldChg chg="del">
        <pc:chgData name="Herbert Xin" userId="e9a22dce-685b-4760-b3ee-62caa91fb046" providerId="ADAL" clId="{D8F8B2CC-CCDD-7443-889D-085DB1EA8049}" dt="2024-03-16T05:02:14.363" v="3326" actId="2696"/>
        <pc:sldMkLst>
          <pc:docMk/>
          <pc:sldMk cId="1345576822" sldId="378"/>
        </pc:sldMkLst>
      </pc:sldChg>
      <pc:sldChg chg="del">
        <pc:chgData name="Herbert Xin" userId="e9a22dce-685b-4760-b3ee-62caa91fb046" providerId="ADAL" clId="{D8F8B2CC-CCDD-7443-889D-085DB1EA8049}" dt="2024-03-16T05:02:16.697" v="3354" actId="2696"/>
        <pc:sldMkLst>
          <pc:docMk/>
          <pc:sldMk cId="1306417916" sldId="381"/>
        </pc:sldMkLst>
      </pc:sldChg>
      <pc:sldChg chg="del">
        <pc:chgData name="Herbert Xin" userId="e9a22dce-685b-4760-b3ee-62caa91fb046" providerId="ADAL" clId="{D8F8B2CC-CCDD-7443-889D-085DB1EA8049}" dt="2024-03-16T05:02:14.837" v="3340" actId="2696"/>
        <pc:sldMkLst>
          <pc:docMk/>
          <pc:sldMk cId="2920518491" sldId="382"/>
        </pc:sldMkLst>
      </pc:sldChg>
      <pc:sldChg chg="del">
        <pc:chgData name="Herbert Xin" userId="e9a22dce-685b-4760-b3ee-62caa91fb046" providerId="ADAL" clId="{D8F8B2CC-CCDD-7443-889D-085DB1EA8049}" dt="2024-03-16T05:02:16.854" v="3360" actId="2696"/>
        <pc:sldMkLst>
          <pc:docMk/>
          <pc:sldMk cId="873063956" sldId="383"/>
        </pc:sldMkLst>
      </pc:sldChg>
      <pc:sldChg chg="del">
        <pc:chgData name="Herbert Xin" userId="e9a22dce-685b-4760-b3ee-62caa91fb046" providerId="ADAL" clId="{D8F8B2CC-CCDD-7443-889D-085DB1EA8049}" dt="2024-03-16T05:02:16.572" v="3351" actId="2696"/>
        <pc:sldMkLst>
          <pc:docMk/>
          <pc:sldMk cId="2026525508" sldId="385"/>
        </pc:sldMkLst>
      </pc:sldChg>
      <pc:sldChg chg="del">
        <pc:chgData name="Herbert Xin" userId="e9a22dce-685b-4760-b3ee-62caa91fb046" providerId="ADAL" clId="{D8F8B2CC-CCDD-7443-889D-085DB1EA8049}" dt="2024-03-16T05:02:14.579" v="3335" actId="2696"/>
        <pc:sldMkLst>
          <pc:docMk/>
          <pc:sldMk cId="60772999" sldId="386"/>
        </pc:sldMkLst>
      </pc:sldChg>
      <pc:sldChg chg="del">
        <pc:chgData name="Herbert Xin" userId="e9a22dce-685b-4760-b3ee-62caa91fb046" providerId="ADAL" clId="{D8F8B2CC-CCDD-7443-889D-085DB1EA8049}" dt="2024-03-16T05:02:14.580" v="3336" actId="2696"/>
        <pc:sldMkLst>
          <pc:docMk/>
          <pc:sldMk cId="1412183325" sldId="387"/>
        </pc:sldMkLst>
      </pc:sldChg>
      <pc:sldChg chg="del">
        <pc:chgData name="Herbert Xin" userId="e9a22dce-685b-4760-b3ee-62caa91fb046" providerId="ADAL" clId="{D8F8B2CC-CCDD-7443-889D-085DB1EA8049}" dt="2024-03-16T05:02:14.582" v="3337" actId="2696"/>
        <pc:sldMkLst>
          <pc:docMk/>
          <pc:sldMk cId="1667776588" sldId="389"/>
        </pc:sldMkLst>
      </pc:sldChg>
      <pc:sldChg chg="del">
        <pc:chgData name="Herbert Xin" userId="e9a22dce-685b-4760-b3ee-62caa91fb046" providerId="ADAL" clId="{D8F8B2CC-CCDD-7443-889D-085DB1EA8049}" dt="2024-03-16T05:02:14.454" v="3329" actId="2696"/>
        <pc:sldMkLst>
          <pc:docMk/>
          <pc:sldMk cId="2355855802" sldId="391"/>
        </pc:sldMkLst>
      </pc:sldChg>
      <pc:sldChg chg="del">
        <pc:chgData name="Herbert Xin" userId="e9a22dce-685b-4760-b3ee-62caa91fb046" providerId="ADAL" clId="{D8F8B2CC-CCDD-7443-889D-085DB1EA8049}" dt="2024-03-16T05:02:16.700" v="3356" actId="2696"/>
        <pc:sldMkLst>
          <pc:docMk/>
          <pc:sldMk cId="313779063" sldId="393"/>
        </pc:sldMkLst>
      </pc:sldChg>
      <pc:sldChg chg="del">
        <pc:chgData name="Herbert Xin" userId="e9a22dce-685b-4760-b3ee-62caa91fb046" providerId="ADAL" clId="{D8F8B2CC-CCDD-7443-889D-085DB1EA8049}" dt="2024-03-16T05:02:16.852" v="3358" actId="2696"/>
        <pc:sldMkLst>
          <pc:docMk/>
          <pc:sldMk cId="1183498210" sldId="394"/>
        </pc:sldMkLst>
      </pc:sldChg>
      <pc:sldChg chg="del">
        <pc:chgData name="Herbert Xin" userId="e9a22dce-685b-4760-b3ee-62caa91fb046" providerId="ADAL" clId="{D8F8B2CC-CCDD-7443-889D-085DB1EA8049}" dt="2024-03-16T05:02:14.446" v="3327" actId="2696"/>
        <pc:sldMkLst>
          <pc:docMk/>
          <pc:sldMk cId="3571753791" sldId="396"/>
        </pc:sldMkLst>
      </pc:sldChg>
      <pc:sldChg chg="del">
        <pc:chgData name="Herbert Xin" userId="e9a22dce-685b-4760-b3ee-62caa91fb046" providerId="ADAL" clId="{D8F8B2CC-CCDD-7443-889D-085DB1EA8049}" dt="2024-03-16T05:02:16.568" v="3349" actId="2696"/>
        <pc:sldMkLst>
          <pc:docMk/>
          <pc:sldMk cId="3740574275" sldId="402"/>
        </pc:sldMkLst>
      </pc:sldChg>
      <pc:sldChg chg="del">
        <pc:chgData name="Herbert Xin" userId="e9a22dce-685b-4760-b3ee-62caa91fb046" providerId="ADAL" clId="{D8F8B2CC-CCDD-7443-889D-085DB1EA8049}" dt="2024-03-16T05:02:14.835" v="3339" actId="2696"/>
        <pc:sldMkLst>
          <pc:docMk/>
          <pc:sldMk cId="2245774291" sldId="403"/>
        </pc:sldMkLst>
      </pc:sldChg>
      <pc:sldChg chg="del">
        <pc:chgData name="Herbert Xin" userId="e9a22dce-685b-4760-b3ee-62caa91fb046" providerId="ADAL" clId="{D8F8B2CC-CCDD-7443-889D-085DB1EA8049}" dt="2024-03-16T05:02:16.849" v="3357" actId="2696"/>
        <pc:sldMkLst>
          <pc:docMk/>
          <pc:sldMk cId="1256904501" sldId="404"/>
        </pc:sldMkLst>
      </pc:sldChg>
      <pc:sldChg chg="del">
        <pc:chgData name="Herbert Xin" userId="e9a22dce-685b-4760-b3ee-62caa91fb046" providerId="ADAL" clId="{D8F8B2CC-CCDD-7443-889D-085DB1EA8049}" dt="2024-03-16T05:02:14.955" v="3341" actId="2696"/>
        <pc:sldMkLst>
          <pc:docMk/>
          <pc:sldMk cId="1612837761" sldId="405"/>
        </pc:sldMkLst>
      </pc:sldChg>
      <pc:sldChg chg="del">
        <pc:chgData name="Herbert Xin" userId="e9a22dce-685b-4760-b3ee-62caa91fb046" providerId="ADAL" clId="{D8F8B2CC-CCDD-7443-889D-085DB1EA8049}" dt="2024-03-16T05:02:14.587" v="3338" actId="2696"/>
        <pc:sldMkLst>
          <pc:docMk/>
          <pc:sldMk cId="367252724" sldId="406"/>
        </pc:sldMkLst>
      </pc:sldChg>
      <pc:sldChg chg="del">
        <pc:chgData name="Herbert Xin" userId="e9a22dce-685b-4760-b3ee-62caa91fb046" providerId="ADAL" clId="{D8F8B2CC-CCDD-7443-889D-085DB1EA8049}" dt="2024-03-16T05:02:14.966" v="3344" actId="2696"/>
        <pc:sldMkLst>
          <pc:docMk/>
          <pc:sldMk cId="1878671436" sldId="407"/>
        </pc:sldMkLst>
      </pc:sldChg>
      <pc:sldChg chg="del">
        <pc:chgData name="Herbert Xin" userId="e9a22dce-685b-4760-b3ee-62caa91fb046" providerId="ADAL" clId="{D8F8B2CC-CCDD-7443-889D-085DB1EA8049}" dt="2024-03-16T05:02:14.459" v="3332" actId="2696"/>
        <pc:sldMkLst>
          <pc:docMk/>
          <pc:sldMk cId="3014904169" sldId="408"/>
        </pc:sldMkLst>
      </pc:sldChg>
      <pc:sldChg chg="del">
        <pc:chgData name="Herbert Xin" userId="e9a22dce-685b-4760-b3ee-62caa91fb046" providerId="ADAL" clId="{D8F8B2CC-CCDD-7443-889D-085DB1EA8049}" dt="2024-03-16T05:02:16.853" v="3359" actId="2696"/>
        <pc:sldMkLst>
          <pc:docMk/>
          <pc:sldMk cId="1531951384" sldId="409"/>
        </pc:sldMkLst>
      </pc:sldChg>
      <pc:sldChg chg="del">
        <pc:chgData name="Herbert Xin" userId="e9a22dce-685b-4760-b3ee-62caa91fb046" providerId="ADAL" clId="{D8F8B2CC-CCDD-7443-889D-085DB1EA8049}" dt="2024-03-16T05:02:14.964" v="3343" actId="2696"/>
        <pc:sldMkLst>
          <pc:docMk/>
          <pc:sldMk cId="90792396" sldId="410"/>
        </pc:sldMkLst>
      </pc:sldChg>
      <pc:sldChg chg="del">
        <pc:chgData name="Herbert Xin" userId="e9a22dce-685b-4760-b3ee-62caa91fb046" providerId="ADAL" clId="{D8F8B2CC-CCDD-7443-889D-085DB1EA8049}" dt="2024-03-16T05:02:16.698" v="3355" actId="2696"/>
        <pc:sldMkLst>
          <pc:docMk/>
          <pc:sldMk cId="491540149" sldId="411"/>
        </pc:sldMkLst>
      </pc:sldChg>
      <pc:sldChg chg="del">
        <pc:chgData name="Herbert Xin" userId="e9a22dce-685b-4760-b3ee-62caa91fb046" providerId="ADAL" clId="{D8F8B2CC-CCDD-7443-889D-085DB1EA8049}" dt="2024-03-16T05:02:12.404" v="3321" actId="2696"/>
        <pc:sldMkLst>
          <pc:docMk/>
          <pc:sldMk cId="3428519827" sldId="412"/>
        </pc:sldMkLst>
      </pc:sldChg>
      <pc:sldChg chg="addSp modSp mod modTransition">
        <pc:chgData name="Herbert Xin" userId="e9a22dce-685b-4760-b3ee-62caa91fb046" providerId="ADAL" clId="{D8F8B2CC-CCDD-7443-889D-085DB1EA8049}" dt="2024-03-18T01:30:21.656" v="3431" actId="20577"/>
        <pc:sldMkLst>
          <pc:docMk/>
          <pc:sldMk cId="1967374521" sldId="414"/>
        </pc:sldMkLst>
        <pc:spChg chg="add mod">
          <ac:chgData name="Herbert Xin" userId="e9a22dce-685b-4760-b3ee-62caa91fb046" providerId="ADAL" clId="{D8F8B2CC-CCDD-7443-889D-085DB1EA8049}" dt="2024-03-18T01:30:21.656" v="3431" actId="20577"/>
          <ac:spMkLst>
            <pc:docMk/>
            <pc:sldMk cId="1967374521" sldId="414"/>
            <ac:spMk id="3" creationId="{BAB7CB02-F490-025B-7037-05A910489F86}"/>
          </ac:spMkLst>
        </pc:spChg>
      </pc:sldChg>
      <pc:sldChg chg="modTransition">
        <pc:chgData name="Herbert Xin" userId="e9a22dce-685b-4760-b3ee-62caa91fb046" providerId="ADAL" clId="{D8F8B2CC-CCDD-7443-889D-085DB1EA8049}" dt="2024-03-16T04:13:29.028" v="2266"/>
        <pc:sldMkLst>
          <pc:docMk/>
          <pc:sldMk cId="4228142117" sldId="415"/>
        </pc:sldMkLst>
      </pc:sldChg>
      <pc:sldChg chg="addSp delSp modSp mod modTransition">
        <pc:chgData name="Herbert Xin" userId="e9a22dce-685b-4760-b3ee-62caa91fb046" providerId="ADAL" clId="{D8F8B2CC-CCDD-7443-889D-085DB1EA8049}" dt="2024-03-16T04:14:00.414" v="2269"/>
        <pc:sldMkLst>
          <pc:docMk/>
          <pc:sldMk cId="882498956" sldId="429"/>
        </pc:sldMkLst>
        <pc:spChg chg="add del mod">
          <ac:chgData name="Herbert Xin" userId="e9a22dce-685b-4760-b3ee-62caa91fb046" providerId="ADAL" clId="{D8F8B2CC-CCDD-7443-889D-085DB1EA8049}" dt="2024-03-14T08:49:10.275" v="328" actId="478"/>
          <ac:spMkLst>
            <pc:docMk/>
            <pc:sldMk cId="882498956" sldId="429"/>
            <ac:spMk id="3" creationId="{BD6B2DCB-AD03-FA80-9BC2-0BF1FFA3350D}"/>
          </ac:spMkLst>
        </pc:spChg>
        <pc:spChg chg="add mod">
          <ac:chgData name="Herbert Xin" userId="e9a22dce-685b-4760-b3ee-62caa91fb046" providerId="ADAL" clId="{D8F8B2CC-CCDD-7443-889D-085DB1EA8049}" dt="2024-03-14T08:52:48.967" v="495" actId="1076"/>
          <ac:spMkLst>
            <pc:docMk/>
            <pc:sldMk cId="882498956" sldId="429"/>
            <ac:spMk id="4" creationId="{3EF0385F-F55E-88BE-406C-874C553E3E14}"/>
          </ac:spMkLst>
        </pc:spChg>
        <pc:spChg chg="add mod">
          <ac:chgData name="Herbert Xin" userId="e9a22dce-685b-4760-b3ee-62caa91fb046" providerId="ADAL" clId="{D8F8B2CC-CCDD-7443-889D-085DB1EA8049}" dt="2024-03-14T08:52:48.967" v="495" actId="1076"/>
          <ac:spMkLst>
            <pc:docMk/>
            <pc:sldMk cId="882498956" sldId="429"/>
            <ac:spMk id="5" creationId="{165555B7-0415-1083-E473-654790560CAF}"/>
          </ac:spMkLst>
        </pc:spChg>
        <pc:spChg chg="add mod">
          <ac:chgData name="Herbert Xin" userId="e9a22dce-685b-4760-b3ee-62caa91fb046" providerId="ADAL" clId="{D8F8B2CC-CCDD-7443-889D-085DB1EA8049}" dt="2024-03-14T08:51:47.686" v="470" actId="1076"/>
          <ac:spMkLst>
            <pc:docMk/>
            <pc:sldMk cId="882498956" sldId="429"/>
            <ac:spMk id="6" creationId="{0B860E48-661D-DCBB-C18C-5A45019D38CE}"/>
          </ac:spMkLst>
        </pc:spChg>
        <pc:spChg chg="add mod">
          <ac:chgData name="Herbert Xin" userId="e9a22dce-685b-4760-b3ee-62caa91fb046" providerId="ADAL" clId="{D8F8B2CC-CCDD-7443-889D-085DB1EA8049}" dt="2024-03-14T08:52:48.967" v="495" actId="1076"/>
          <ac:spMkLst>
            <pc:docMk/>
            <pc:sldMk cId="882498956" sldId="429"/>
            <ac:spMk id="7" creationId="{FF040D7A-268A-02EE-D638-45841043DF90}"/>
          </ac:spMkLst>
        </pc:spChg>
        <pc:spChg chg="add mod">
          <ac:chgData name="Herbert Xin" userId="e9a22dce-685b-4760-b3ee-62caa91fb046" providerId="ADAL" clId="{D8F8B2CC-CCDD-7443-889D-085DB1EA8049}" dt="2024-03-14T08:52:48.967" v="495" actId="1076"/>
          <ac:spMkLst>
            <pc:docMk/>
            <pc:sldMk cId="882498956" sldId="429"/>
            <ac:spMk id="8" creationId="{7372665B-DE43-854B-5809-75ADFDC88B54}"/>
          </ac:spMkLst>
        </pc:spChg>
        <pc:spChg chg="add mod">
          <ac:chgData name="Herbert Xin" userId="e9a22dce-685b-4760-b3ee-62caa91fb046" providerId="ADAL" clId="{D8F8B2CC-CCDD-7443-889D-085DB1EA8049}" dt="2024-03-14T08:52:48.967" v="495" actId="1076"/>
          <ac:spMkLst>
            <pc:docMk/>
            <pc:sldMk cId="882498956" sldId="429"/>
            <ac:spMk id="9" creationId="{9F928E50-65B7-99E8-6558-17BD0A773C2F}"/>
          </ac:spMkLst>
        </pc:spChg>
        <pc:spChg chg="add mod">
          <ac:chgData name="Herbert Xin" userId="e9a22dce-685b-4760-b3ee-62caa91fb046" providerId="ADAL" clId="{D8F8B2CC-CCDD-7443-889D-085DB1EA8049}" dt="2024-03-14T08:52:48.967" v="495" actId="1076"/>
          <ac:spMkLst>
            <pc:docMk/>
            <pc:sldMk cId="882498956" sldId="429"/>
            <ac:spMk id="10" creationId="{9C36BEDC-41EF-BC03-06EB-82314BB3F6BB}"/>
          </ac:spMkLst>
        </pc:spChg>
      </pc:sldChg>
      <pc:sldChg chg="modTransition">
        <pc:chgData name="Herbert Xin" userId="e9a22dce-685b-4760-b3ee-62caa91fb046" providerId="ADAL" clId="{D8F8B2CC-CCDD-7443-889D-085DB1EA8049}" dt="2024-03-16T04:13:58.728" v="2268"/>
        <pc:sldMkLst>
          <pc:docMk/>
          <pc:sldMk cId="3826722429" sldId="430"/>
        </pc:sldMkLst>
      </pc:sldChg>
      <pc:sldChg chg="delSp modSp add del mod">
        <pc:chgData name="Herbert Xin" userId="e9a22dce-685b-4760-b3ee-62caa91fb046" providerId="ADAL" clId="{D8F8B2CC-CCDD-7443-889D-085DB1EA8049}" dt="2024-03-16T03:50:50.549" v="1998" actId="2696"/>
        <pc:sldMkLst>
          <pc:docMk/>
          <pc:sldMk cId="939317497" sldId="431"/>
        </pc:sldMkLst>
        <pc:spChg chg="mod">
          <ac:chgData name="Herbert Xin" userId="e9a22dce-685b-4760-b3ee-62caa91fb046" providerId="ADAL" clId="{D8F8B2CC-CCDD-7443-889D-085DB1EA8049}" dt="2024-03-14T07:43:30.655" v="8" actId="20577"/>
          <ac:spMkLst>
            <pc:docMk/>
            <pc:sldMk cId="939317497" sldId="431"/>
            <ac:spMk id="3" creationId="{C7996F75-4316-F0BB-9D26-1B978316A6BA}"/>
          </ac:spMkLst>
        </pc:spChg>
        <pc:spChg chg="del">
          <ac:chgData name="Herbert Xin" userId="e9a22dce-685b-4760-b3ee-62caa91fb046" providerId="ADAL" clId="{D8F8B2CC-CCDD-7443-889D-085DB1EA8049}" dt="2024-03-14T07:41:22.748" v="1" actId="478"/>
          <ac:spMkLst>
            <pc:docMk/>
            <pc:sldMk cId="939317497" sldId="431"/>
            <ac:spMk id="4" creationId="{647B1A6B-5FF0-D5A8-4869-272BA8882421}"/>
          </ac:spMkLst>
        </pc:spChg>
      </pc:sldChg>
      <pc:sldChg chg="add modTransition">
        <pc:chgData name="Herbert Xin" userId="e9a22dce-685b-4760-b3ee-62caa91fb046" providerId="ADAL" clId="{D8F8B2CC-CCDD-7443-889D-085DB1EA8049}" dt="2024-03-16T04:14:19.035" v="2271"/>
        <pc:sldMkLst>
          <pc:docMk/>
          <pc:sldMk cId="2820140533" sldId="431"/>
        </pc:sldMkLst>
      </pc:sldChg>
      <pc:sldChg chg="add">
        <pc:chgData name="Herbert Xin" userId="e9a22dce-685b-4760-b3ee-62caa91fb046" providerId="ADAL" clId="{D8F8B2CC-CCDD-7443-889D-085DB1EA8049}" dt="2024-03-16T03:50:58.712" v="1999"/>
        <pc:sldMkLst>
          <pc:docMk/>
          <pc:sldMk cId="1595135367" sldId="432"/>
        </pc:sldMkLst>
      </pc:sldChg>
      <pc:sldChg chg="modSp add del mod">
        <pc:chgData name="Herbert Xin" userId="e9a22dce-685b-4760-b3ee-62caa91fb046" providerId="ADAL" clId="{D8F8B2CC-CCDD-7443-889D-085DB1EA8049}" dt="2024-03-16T03:50:50.549" v="1998" actId="2696"/>
        <pc:sldMkLst>
          <pc:docMk/>
          <pc:sldMk cId="2048672814" sldId="432"/>
        </pc:sldMkLst>
        <pc:spChg chg="mod">
          <ac:chgData name="Herbert Xin" userId="e9a22dce-685b-4760-b3ee-62caa91fb046" providerId="ADAL" clId="{D8F8B2CC-CCDD-7443-889D-085DB1EA8049}" dt="2024-03-14T07:44:15.360" v="11" actId="13926"/>
          <ac:spMkLst>
            <pc:docMk/>
            <pc:sldMk cId="2048672814" sldId="432"/>
            <ac:spMk id="3" creationId="{C7996F75-4316-F0BB-9D26-1B978316A6BA}"/>
          </ac:spMkLst>
        </pc:spChg>
      </pc:sldChg>
      <pc:sldChg chg="addSp delSp modSp add del mod">
        <pc:chgData name="Herbert Xin" userId="e9a22dce-685b-4760-b3ee-62caa91fb046" providerId="ADAL" clId="{D8F8B2CC-CCDD-7443-889D-085DB1EA8049}" dt="2024-03-16T03:50:50.549" v="1998" actId="2696"/>
        <pc:sldMkLst>
          <pc:docMk/>
          <pc:sldMk cId="505571026" sldId="433"/>
        </pc:sldMkLst>
        <pc:spChg chg="add del mod">
          <ac:chgData name="Herbert Xin" userId="e9a22dce-685b-4760-b3ee-62caa91fb046" providerId="ADAL" clId="{D8F8B2CC-CCDD-7443-889D-085DB1EA8049}" dt="2024-03-14T07:47:15.100" v="26" actId="478"/>
          <ac:spMkLst>
            <pc:docMk/>
            <pc:sldMk cId="505571026" sldId="433"/>
            <ac:spMk id="4" creationId="{60803D9B-B04B-BF0D-BC27-6597F4F33CA3}"/>
          </ac:spMkLst>
        </pc:spChg>
        <pc:spChg chg="add mod">
          <ac:chgData name="Herbert Xin" userId="e9a22dce-685b-4760-b3ee-62caa91fb046" providerId="ADAL" clId="{D8F8B2CC-CCDD-7443-889D-085DB1EA8049}" dt="2024-03-14T07:47:50.977" v="51" actId="20577"/>
          <ac:spMkLst>
            <pc:docMk/>
            <pc:sldMk cId="505571026" sldId="433"/>
            <ac:spMk id="5" creationId="{5184A808-80C5-6CB2-7B79-02E88847E3AD}"/>
          </ac:spMkLst>
        </pc:spChg>
      </pc:sldChg>
      <pc:sldChg chg="add">
        <pc:chgData name="Herbert Xin" userId="e9a22dce-685b-4760-b3ee-62caa91fb046" providerId="ADAL" clId="{D8F8B2CC-CCDD-7443-889D-085DB1EA8049}" dt="2024-03-16T03:50:58.712" v="1999"/>
        <pc:sldMkLst>
          <pc:docMk/>
          <pc:sldMk cId="919142395" sldId="433"/>
        </pc:sldMkLst>
      </pc:sldChg>
      <pc:sldChg chg="addSp modSp add del mod">
        <pc:chgData name="Herbert Xin" userId="e9a22dce-685b-4760-b3ee-62caa91fb046" providerId="ADAL" clId="{D8F8B2CC-CCDD-7443-889D-085DB1EA8049}" dt="2024-03-16T03:50:50.549" v="1998" actId="2696"/>
        <pc:sldMkLst>
          <pc:docMk/>
          <pc:sldMk cId="784993569" sldId="434"/>
        </pc:sldMkLst>
        <pc:spChg chg="add mod">
          <ac:chgData name="Herbert Xin" userId="e9a22dce-685b-4760-b3ee-62caa91fb046" providerId="ADAL" clId="{D8F8B2CC-CCDD-7443-889D-085DB1EA8049}" dt="2024-03-14T07:50:09.319" v="84" actId="1076"/>
          <ac:spMkLst>
            <pc:docMk/>
            <pc:sldMk cId="784993569" sldId="434"/>
            <ac:spMk id="4" creationId="{21F96936-397F-8675-362B-BD06FCA81ECF}"/>
          </ac:spMkLst>
        </pc:spChg>
      </pc:sldChg>
      <pc:sldChg chg="add">
        <pc:chgData name="Herbert Xin" userId="e9a22dce-685b-4760-b3ee-62caa91fb046" providerId="ADAL" clId="{D8F8B2CC-CCDD-7443-889D-085DB1EA8049}" dt="2024-03-16T03:50:58.712" v="1999"/>
        <pc:sldMkLst>
          <pc:docMk/>
          <pc:sldMk cId="2530087831" sldId="434"/>
        </pc:sldMkLst>
      </pc:sldChg>
      <pc:sldChg chg="add">
        <pc:chgData name="Herbert Xin" userId="e9a22dce-685b-4760-b3ee-62caa91fb046" providerId="ADAL" clId="{D8F8B2CC-CCDD-7443-889D-085DB1EA8049}" dt="2024-03-16T03:50:58.712" v="1999"/>
        <pc:sldMkLst>
          <pc:docMk/>
          <pc:sldMk cId="1431489560" sldId="435"/>
        </pc:sldMkLst>
      </pc:sldChg>
      <pc:sldChg chg="addSp modSp add del mod">
        <pc:chgData name="Herbert Xin" userId="e9a22dce-685b-4760-b3ee-62caa91fb046" providerId="ADAL" clId="{D8F8B2CC-CCDD-7443-889D-085DB1EA8049}" dt="2024-03-16T03:50:50.549" v="1998" actId="2696"/>
        <pc:sldMkLst>
          <pc:docMk/>
          <pc:sldMk cId="1492118414" sldId="435"/>
        </pc:sldMkLst>
        <pc:spChg chg="add mod">
          <ac:chgData name="Herbert Xin" userId="e9a22dce-685b-4760-b3ee-62caa91fb046" providerId="ADAL" clId="{D8F8B2CC-CCDD-7443-889D-085DB1EA8049}" dt="2024-03-14T07:55:52.544" v="164" actId="1076"/>
          <ac:spMkLst>
            <pc:docMk/>
            <pc:sldMk cId="1492118414" sldId="435"/>
            <ac:spMk id="6" creationId="{E1856969-EE1A-FEA5-D481-922E3E6E0354}"/>
          </ac:spMkLst>
        </pc:spChg>
        <pc:picChg chg="add mod">
          <ac:chgData name="Herbert Xin" userId="e9a22dce-685b-4760-b3ee-62caa91fb046" providerId="ADAL" clId="{D8F8B2CC-CCDD-7443-889D-085DB1EA8049}" dt="2024-03-14T07:55:52.544" v="164" actId="1076"/>
          <ac:picMkLst>
            <pc:docMk/>
            <pc:sldMk cId="1492118414" sldId="435"/>
            <ac:picMk id="8" creationId="{27DB4A83-2A73-B4F2-B98C-87917C69A596}"/>
          </ac:picMkLst>
        </pc:picChg>
      </pc:sldChg>
      <pc:sldChg chg="add">
        <pc:chgData name="Herbert Xin" userId="e9a22dce-685b-4760-b3ee-62caa91fb046" providerId="ADAL" clId="{D8F8B2CC-CCDD-7443-889D-085DB1EA8049}" dt="2024-03-16T03:50:58.712" v="1999"/>
        <pc:sldMkLst>
          <pc:docMk/>
          <pc:sldMk cId="580526215" sldId="436"/>
        </pc:sldMkLst>
      </pc:sldChg>
      <pc:sldChg chg="addSp delSp modSp add del mod">
        <pc:chgData name="Herbert Xin" userId="e9a22dce-685b-4760-b3ee-62caa91fb046" providerId="ADAL" clId="{D8F8B2CC-CCDD-7443-889D-085DB1EA8049}" dt="2024-03-16T03:50:50.549" v="1998" actId="2696"/>
        <pc:sldMkLst>
          <pc:docMk/>
          <pc:sldMk cId="1001026955" sldId="436"/>
        </pc:sldMkLst>
        <pc:spChg chg="mod">
          <ac:chgData name="Herbert Xin" userId="e9a22dce-685b-4760-b3ee-62caa91fb046" providerId="ADAL" clId="{D8F8B2CC-CCDD-7443-889D-085DB1EA8049}" dt="2024-03-14T07:55:06.221" v="157" actId="1076"/>
          <ac:spMkLst>
            <pc:docMk/>
            <pc:sldMk cId="1001026955" sldId="436"/>
            <ac:spMk id="6" creationId="{E1856969-EE1A-FEA5-D481-922E3E6E0354}"/>
          </ac:spMkLst>
        </pc:spChg>
        <pc:spChg chg="add del mod">
          <ac:chgData name="Herbert Xin" userId="e9a22dce-685b-4760-b3ee-62caa91fb046" providerId="ADAL" clId="{D8F8B2CC-CCDD-7443-889D-085DB1EA8049}" dt="2024-03-14T07:53:41.578" v="154" actId="478"/>
          <ac:spMkLst>
            <pc:docMk/>
            <pc:sldMk cId="1001026955" sldId="436"/>
            <ac:spMk id="7" creationId="{DB8D9996-9CF8-0EF0-3224-68BA47866A33}"/>
          </ac:spMkLst>
        </pc:spChg>
        <pc:spChg chg="add mod">
          <ac:chgData name="Herbert Xin" userId="e9a22dce-685b-4760-b3ee-62caa91fb046" providerId="ADAL" clId="{D8F8B2CC-CCDD-7443-889D-085DB1EA8049}" dt="2024-03-14T07:55:06.221" v="157" actId="1076"/>
          <ac:spMkLst>
            <pc:docMk/>
            <pc:sldMk cId="1001026955" sldId="436"/>
            <ac:spMk id="9" creationId="{207023FE-9F30-D252-D469-7B7485B430D0}"/>
          </ac:spMkLst>
        </pc:spChg>
        <pc:picChg chg="mod">
          <ac:chgData name="Herbert Xin" userId="e9a22dce-685b-4760-b3ee-62caa91fb046" providerId="ADAL" clId="{D8F8B2CC-CCDD-7443-889D-085DB1EA8049}" dt="2024-03-14T07:55:06.221" v="157" actId="1076"/>
          <ac:picMkLst>
            <pc:docMk/>
            <pc:sldMk cId="1001026955" sldId="436"/>
            <ac:picMk id="8" creationId="{27DB4A83-2A73-B4F2-B98C-87917C69A596}"/>
          </ac:picMkLst>
        </pc:picChg>
      </pc:sldChg>
      <pc:sldChg chg="addSp delSp modSp add del mod">
        <pc:chgData name="Herbert Xin" userId="e9a22dce-685b-4760-b3ee-62caa91fb046" providerId="ADAL" clId="{D8F8B2CC-CCDD-7443-889D-085DB1EA8049}" dt="2024-03-16T03:50:50.549" v="1998" actId="2696"/>
        <pc:sldMkLst>
          <pc:docMk/>
          <pc:sldMk cId="127358002" sldId="437"/>
        </pc:sldMkLst>
        <pc:spChg chg="mod">
          <ac:chgData name="Herbert Xin" userId="e9a22dce-685b-4760-b3ee-62caa91fb046" providerId="ADAL" clId="{D8F8B2CC-CCDD-7443-889D-085DB1EA8049}" dt="2024-03-14T08:03:40.905" v="254" actId="20577"/>
          <ac:spMkLst>
            <pc:docMk/>
            <pc:sldMk cId="127358002" sldId="437"/>
            <ac:spMk id="6" creationId="{E1856969-EE1A-FEA5-D481-922E3E6E0354}"/>
          </ac:spMkLst>
        </pc:spChg>
        <pc:spChg chg="add mod">
          <ac:chgData name="Herbert Xin" userId="e9a22dce-685b-4760-b3ee-62caa91fb046" providerId="ADAL" clId="{D8F8B2CC-CCDD-7443-889D-085DB1EA8049}" dt="2024-03-14T08:03:45.936" v="262" actId="20577"/>
          <ac:spMkLst>
            <pc:docMk/>
            <pc:sldMk cId="127358002" sldId="437"/>
            <ac:spMk id="11" creationId="{1653E620-4101-9790-EEA1-6E9E3FD76D44}"/>
          </ac:spMkLst>
        </pc:spChg>
        <pc:spChg chg="add del mod">
          <ac:chgData name="Herbert Xin" userId="e9a22dce-685b-4760-b3ee-62caa91fb046" providerId="ADAL" clId="{D8F8B2CC-CCDD-7443-889D-085DB1EA8049}" dt="2024-03-14T08:04:15.818" v="267" actId="478"/>
          <ac:spMkLst>
            <pc:docMk/>
            <pc:sldMk cId="127358002" sldId="437"/>
            <ac:spMk id="12" creationId="{0C1712ED-3034-B443-B277-EBC13859FE2A}"/>
          </ac:spMkLst>
        </pc:spChg>
        <pc:spChg chg="add del mod">
          <ac:chgData name="Herbert Xin" userId="e9a22dce-685b-4760-b3ee-62caa91fb046" providerId="ADAL" clId="{D8F8B2CC-CCDD-7443-889D-085DB1EA8049}" dt="2024-03-14T08:04:17.957" v="268" actId="478"/>
          <ac:spMkLst>
            <pc:docMk/>
            <pc:sldMk cId="127358002" sldId="437"/>
            <ac:spMk id="13" creationId="{CC3C94A6-BF3B-F30B-FCF8-3B1BC0E07EBB}"/>
          </ac:spMkLst>
        </pc:spChg>
        <pc:picChg chg="add mod">
          <ac:chgData name="Herbert Xin" userId="e9a22dce-685b-4760-b3ee-62caa91fb046" providerId="ADAL" clId="{D8F8B2CC-CCDD-7443-889D-085DB1EA8049}" dt="2024-03-14T07:56:39.165" v="174" actId="1076"/>
          <ac:picMkLst>
            <pc:docMk/>
            <pc:sldMk cId="127358002" sldId="437"/>
            <ac:picMk id="10" creationId="{04C3C6BD-71B5-0633-EAF7-F9B1DC668C55}"/>
          </ac:picMkLst>
        </pc:picChg>
      </pc:sldChg>
      <pc:sldChg chg="add">
        <pc:chgData name="Herbert Xin" userId="e9a22dce-685b-4760-b3ee-62caa91fb046" providerId="ADAL" clId="{D8F8B2CC-CCDD-7443-889D-085DB1EA8049}" dt="2024-03-16T03:50:58.712" v="1999"/>
        <pc:sldMkLst>
          <pc:docMk/>
          <pc:sldMk cId="2222802185" sldId="437"/>
        </pc:sldMkLst>
      </pc:sldChg>
      <pc:sldChg chg="add">
        <pc:chgData name="Herbert Xin" userId="e9a22dce-685b-4760-b3ee-62caa91fb046" providerId="ADAL" clId="{D8F8B2CC-CCDD-7443-889D-085DB1EA8049}" dt="2024-03-16T03:50:58.712" v="1999"/>
        <pc:sldMkLst>
          <pc:docMk/>
          <pc:sldMk cId="1596113400" sldId="438"/>
        </pc:sldMkLst>
      </pc:sldChg>
      <pc:sldChg chg="delSp add del mod">
        <pc:chgData name="Herbert Xin" userId="e9a22dce-685b-4760-b3ee-62caa91fb046" providerId="ADAL" clId="{D8F8B2CC-CCDD-7443-889D-085DB1EA8049}" dt="2024-03-16T03:50:50.549" v="1998" actId="2696"/>
        <pc:sldMkLst>
          <pc:docMk/>
          <pc:sldMk cId="3543230345" sldId="438"/>
        </pc:sldMkLst>
        <pc:spChg chg="del">
          <ac:chgData name="Herbert Xin" userId="e9a22dce-685b-4760-b3ee-62caa91fb046" providerId="ADAL" clId="{D8F8B2CC-CCDD-7443-889D-085DB1EA8049}" dt="2024-03-14T08:04:21.428" v="269" actId="478"/>
          <ac:spMkLst>
            <pc:docMk/>
            <pc:sldMk cId="3543230345" sldId="438"/>
            <ac:spMk id="13" creationId="{CC3C94A6-BF3B-F30B-FCF8-3B1BC0E07EBB}"/>
          </ac:spMkLst>
        </pc:spChg>
      </pc:sldChg>
      <pc:sldChg chg="add del">
        <pc:chgData name="Herbert Xin" userId="e9a22dce-685b-4760-b3ee-62caa91fb046" providerId="ADAL" clId="{D8F8B2CC-CCDD-7443-889D-085DB1EA8049}" dt="2024-03-16T03:50:50.549" v="1998" actId="2696"/>
        <pc:sldMkLst>
          <pc:docMk/>
          <pc:sldMk cId="509410562" sldId="439"/>
        </pc:sldMkLst>
      </pc:sldChg>
      <pc:sldChg chg="add">
        <pc:chgData name="Herbert Xin" userId="e9a22dce-685b-4760-b3ee-62caa91fb046" providerId="ADAL" clId="{D8F8B2CC-CCDD-7443-889D-085DB1EA8049}" dt="2024-03-16T03:50:58.712" v="1999"/>
        <pc:sldMkLst>
          <pc:docMk/>
          <pc:sldMk cId="2390168409" sldId="439"/>
        </pc:sldMkLst>
      </pc:sldChg>
      <pc:sldChg chg="add">
        <pc:chgData name="Herbert Xin" userId="e9a22dce-685b-4760-b3ee-62caa91fb046" providerId="ADAL" clId="{D8F8B2CC-CCDD-7443-889D-085DB1EA8049}" dt="2024-03-16T03:50:58.712" v="1999"/>
        <pc:sldMkLst>
          <pc:docMk/>
          <pc:sldMk cId="1476520645" sldId="440"/>
        </pc:sldMkLst>
      </pc:sldChg>
      <pc:sldChg chg="addSp modSp add del mod">
        <pc:chgData name="Herbert Xin" userId="e9a22dce-685b-4760-b3ee-62caa91fb046" providerId="ADAL" clId="{D8F8B2CC-CCDD-7443-889D-085DB1EA8049}" dt="2024-03-16T03:50:50.549" v="1998" actId="2696"/>
        <pc:sldMkLst>
          <pc:docMk/>
          <pc:sldMk cId="4173570825" sldId="440"/>
        </pc:sldMkLst>
        <pc:spChg chg="add mod">
          <ac:chgData name="Herbert Xin" userId="e9a22dce-685b-4760-b3ee-62caa91fb046" providerId="ADAL" clId="{D8F8B2CC-CCDD-7443-889D-085DB1EA8049}" dt="2024-03-14T08:06:09.416" v="326" actId="1076"/>
          <ac:spMkLst>
            <pc:docMk/>
            <pc:sldMk cId="4173570825" sldId="440"/>
            <ac:spMk id="7" creationId="{E326A6F9-862F-F29D-A392-E3BB459C65D3}"/>
          </ac:spMkLst>
        </pc:spChg>
      </pc:sldChg>
      <pc:sldChg chg="addSp modSp add del mod">
        <pc:chgData name="Herbert Xin" userId="e9a22dce-685b-4760-b3ee-62caa91fb046" providerId="ADAL" clId="{D8F8B2CC-CCDD-7443-889D-085DB1EA8049}" dt="2024-03-14T09:11:19.097" v="765" actId="2696"/>
        <pc:sldMkLst>
          <pc:docMk/>
          <pc:sldMk cId="1752254106" sldId="441"/>
        </pc:sldMkLst>
        <pc:spChg chg="add mod">
          <ac:chgData name="Herbert Xin" userId="e9a22dce-685b-4760-b3ee-62caa91fb046" providerId="ADAL" clId="{D8F8B2CC-CCDD-7443-889D-085DB1EA8049}" dt="2024-03-14T09:11:15.381" v="764" actId="1076"/>
          <ac:spMkLst>
            <pc:docMk/>
            <pc:sldMk cId="1752254106" sldId="441"/>
            <ac:spMk id="3" creationId="{F1434ADB-463A-DF14-F807-A117DCF1D217}"/>
          </ac:spMkLst>
        </pc:spChg>
        <pc:spChg chg="mod">
          <ac:chgData name="Herbert Xin" userId="e9a22dce-685b-4760-b3ee-62caa91fb046" providerId="ADAL" clId="{D8F8B2CC-CCDD-7443-889D-085DB1EA8049}" dt="2024-03-14T08:54:54.541" v="593" actId="2711"/>
          <ac:spMkLst>
            <pc:docMk/>
            <pc:sldMk cId="1752254106" sldId="441"/>
            <ac:spMk id="6" creationId="{0B860E48-661D-DCBB-C18C-5A45019D38CE}"/>
          </ac:spMkLst>
        </pc:spChg>
      </pc:sldChg>
      <pc:sldChg chg="addSp delSp modSp add mod modTransition">
        <pc:chgData name="Herbert Xin" userId="e9a22dce-685b-4760-b3ee-62caa91fb046" providerId="ADAL" clId="{D8F8B2CC-CCDD-7443-889D-085DB1EA8049}" dt="2024-03-14T09:15:00.328" v="779"/>
        <pc:sldMkLst>
          <pc:docMk/>
          <pc:sldMk cId="1835747862" sldId="442"/>
        </pc:sldMkLst>
        <pc:spChg chg="mod">
          <ac:chgData name="Herbert Xin" userId="e9a22dce-685b-4760-b3ee-62caa91fb046" providerId="ADAL" clId="{D8F8B2CC-CCDD-7443-889D-085DB1EA8049}" dt="2024-03-14T09:05:49.046" v="743" actId="1076"/>
          <ac:spMkLst>
            <pc:docMk/>
            <pc:sldMk cId="1835747862" sldId="442"/>
            <ac:spMk id="3" creationId="{F1434ADB-463A-DF14-F807-A117DCF1D217}"/>
          </ac:spMkLst>
        </pc:spChg>
        <pc:spChg chg="mod">
          <ac:chgData name="Herbert Xin" userId="e9a22dce-685b-4760-b3ee-62caa91fb046" providerId="ADAL" clId="{D8F8B2CC-CCDD-7443-889D-085DB1EA8049}" dt="2024-03-14T09:04:56.126" v="738" actId="1076"/>
          <ac:spMkLst>
            <pc:docMk/>
            <pc:sldMk cId="1835747862" sldId="442"/>
            <ac:spMk id="6" creationId="{0B860E48-661D-DCBB-C18C-5A45019D38CE}"/>
          </ac:spMkLst>
        </pc:spChg>
        <pc:spChg chg="add del mod">
          <ac:chgData name="Herbert Xin" userId="e9a22dce-685b-4760-b3ee-62caa91fb046" providerId="ADAL" clId="{D8F8B2CC-CCDD-7443-889D-085DB1EA8049}" dt="2024-03-14T09:11:29.159" v="767" actId="478"/>
          <ac:spMkLst>
            <pc:docMk/>
            <pc:sldMk cId="1835747862" sldId="442"/>
            <ac:spMk id="11" creationId="{EE6A67A5-191B-717B-D542-5128BEAE894D}"/>
          </ac:spMkLst>
        </pc:spChg>
        <pc:spChg chg="add del mod">
          <ac:chgData name="Herbert Xin" userId="e9a22dce-685b-4760-b3ee-62caa91fb046" providerId="ADAL" clId="{D8F8B2CC-CCDD-7443-889D-085DB1EA8049}" dt="2024-03-14T09:11:29.159" v="767" actId="478"/>
          <ac:spMkLst>
            <pc:docMk/>
            <pc:sldMk cId="1835747862" sldId="442"/>
            <ac:spMk id="12" creationId="{9ED4DD31-EF97-0800-C296-7494BCB32D80}"/>
          </ac:spMkLst>
        </pc:spChg>
        <pc:spChg chg="add del mod">
          <ac:chgData name="Herbert Xin" userId="e9a22dce-685b-4760-b3ee-62caa91fb046" providerId="ADAL" clId="{D8F8B2CC-CCDD-7443-889D-085DB1EA8049}" dt="2024-03-14T09:01:32.636" v="674"/>
          <ac:spMkLst>
            <pc:docMk/>
            <pc:sldMk cId="1835747862" sldId="442"/>
            <ac:spMk id="13" creationId="{97BA5E40-7788-B121-7F1F-41D216B41056}"/>
          </ac:spMkLst>
        </pc:spChg>
        <pc:spChg chg="add del mod">
          <ac:chgData name="Herbert Xin" userId="e9a22dce-685b-4760-b3ee-62caa91fb046" providerId="ADAL" clId="{D8F8B2CC-CCDD-7443-889D-085DB1EA8049}" dt="2024-03-14T09:11:29.159" v="767" actId="478"/>
          <ac:spMkLst>
            <pc:docMk/>
            <pc:sldMk cId="1835747862" sldId="442"/>
            <ac:spMk id="14" creationId="{ED4963B1-26B7-161F-CBF0-CC959D29FCFC}"/>
          </ac:spMkLst>
        </pc:spChg>
        <pc:spChg chg="add del mod">
          <ac:chgData name="Herbert Xin" userId="e9a22dce-685b-4760-b3ee-62caa91fb046" providerId="ADAL" clId="{D8F8B2CC-CCDD-7443-889D-085DB1EA8049}" dt="2024-03-14T09:11:31.512" v="768" actId="478"/>
          <ac:spMkLst>
            <pc:docMk/>
            <pc:sldMk cId="1835747862" sldId="442"/>
            <ac:spMk id="15" creationId="{6E59E96A-DA30-0F2B-77AC-3A2586A55F84}"/>
          </ac:spMkLst>
        </pc:spChg>
        <pc:spChg chg="add del mod">
          <ac:chgData name="Herbert Xin" userId="e9a22dce-685b-4760-b3ee-62caa91fb046" providerId="ADAL" clId="{D8F8B2CC-CCDD-7443-889D-085DB1EA8049}" dt="2024-03-14T09:11:29.159" v="767" actId="478"/>
          <ac:spMkLst>
            <pc:docMk/>
            <pc:sldMk cId="1835747862" sldId="442"/>
            <ac:spMk id="16" creationId="{A728C6D3-4CCA-A653-A7E5-E01A1C098FC2}"/>
          </ac:spMkLst>
        </pc:spChg>
      </pc:sldChg>
      <pc:sldChg chg="delSp modSp add mod modTransition">
        <pc:chgData name="Herbert Xin" userId="e9a22dce-685b-4760-b3ee-62caa91fb046" providerId="ADAL" clId="{D8F8B2CC-CCDD-7443-889D-085DB1EA8049}" dt="2024-03-14T09:15:00.328" v="779"/>
        <pc:sldMkLst>
          <pc:docMk/>
          <pc:sldMk cId="3293448412" sldId="443"/>
        </pc:sldMkLst>
        <pc:spChg chg="del">
          <ac:chgData name="Herbert Xin" userId="e9a22dce-685b-4760-b3ee-62caa91fb046" providerId="ADAL" clId="{D8F8B2CC-CCDD-7443-889D-085DB1EA8049}" dt="2024-03-14T09:11:37.483" v="769" actId="478"/>
          <ac:spMkLst>
            <pc:docMk/>
            <pc:sldMk cId="3293448412" sldId="443"/>
            <ac:spMk id="14" creationId="{ED4963B1-26B7-161F-CBF0-CC959D29FCFC}"/>
          </ac:spMkLst>
        </pc:spChg>
        <pc:spChg chg="del">
          <ac:chgData name="Herbert Xin" userId="e9a22dce-685b-4760-b3ee-62caa91fb046" providerId="ADAL" clId="{D8F8B2CC-CCDD-7443-889D-085DB1EA8049}" dt="2024-03-14T09:11:38.945" v="770" actId="478"/>
          <ac:spMkLst>
            <pc:docMk/>
            <pc:sldMk cId="3293448412" sldId="443"/>
            <ac:spMk id="15" creationId="{6E59E96A-DA30-0F2B-77AC-3A2586A55F84}"/>
          </ac:spMkLst>
        </pc:spChg>
        <pc:spChg chg="del mod">
          <ac:chgData name="Herbert Xin" userId="e9a22dce-685b-4760-b3ee-62caa91fb046" providerId="ADAL" clId="{D8F8B2CC-CCDD-7443-889D-085DB1EA8049}" dt="2024-03-14T09:11:40.462" v="772" actId="478"/>
          <ac:spMkLst>
            <pc:docMk/>
            <pc:sldMk cId="3293448412" sldId="443"/>
            <ac:spMk id="16" creationId="{A728C6D3-4CCA-A653-A7E5-E01A1C098FC2}"/>
          </ac:spMkLst>
        </pc:spChg>
      </pc:sldChg>
      <pc:sldChg chg="delSp add mod modTransition">
        <pc:chgData name="Herbert Xin" userId="e9a22dce-685b-4760-b3ee-62caa91fb046" providerId="ADAL" clId="{D8F8B2CC-CCDD-7443-889D-085DB1EA8049}" dt="2024-03-14T09:15:00.328" v="779"/>
        <pc:sldMkLst>
          <pc:docMk/>
          <pc:sldMk cId="1075004757" sldId="444"/>
        </pc:sldMkLst>
        <pc:spChg chg="del">
          <ac:chgData name="Herbert Xin" userId="e9a22dce-685b-4760-b3ee-62caa91fb046" providerId="ADAL" clId="{D8F8B2CC-CCDD-7443-889D-085DB1EA8049}" dt="2024-03-14T09:11:56.138" v="776" actId="478"/>
          <ac:spMkLst>
            <pc:docMk/>
            <pc:sldMk cId="1075004757" sldId="444"/>
            <ac:spMk id="16" creationId="{A728C6D3-4CCA-A653-A7E5-E01A1C098FC2}"/>
          </ac:spMkLst>
        </pc:spChg>
      </pc:sldChg>
      <pc:sldChg chg="delSp add mod modTransition">
        <pc:chgData name="Herbert Xin" userId="e9a22dce-685b-4760-b3ee-62caa91fb046" providerId="ADAL" clId="{D8F8B2CC-CCDD-7443-889D-085DB1EA8049}" dt="2024-03-14T09:15:00.328" v="779"/>
        <pc:sldMkLst>
          <pc:docMk/>
          <pc:sldMk cId="149508798" sldId="445"/>
        </pc:sldMkLst>
        <pc:spChg chg="del">
          <ac:chgData name="Herbert Xin" userId="e9a22dce-685b-4760-b3ee-62caa91fb046" providerId="ADAL" clId="{D8F8B2CC-CCDD-7443-889D-085DB1EA8049}" dt="2024-03-14T09:11:50.874" v="774" actId="478"/>
          <ac:spMkLst>
            <pc:docMk/>
            <pc:sldMk cId="149508798" sldId="445"/>
            <ac:spMk id="15" creationId="{6E59E96A-DA30-0F2B-77AC-3A2586A55F84}"/>
          </ac:spMkLst>
        </pc:spChg>
        <pc:spChg chg="del">
          <ac:chgData name="Herbert Xin" userId="e9a22dce-685b-4760-b3ee-62caa91fb046" providerId="ADAL" clId="{D8F8B2CC-CCDD-7443-889D-085DB1EA8049}" dt="2024-03-14T09:11:52.317" v="775" actId="478"/>
          <ac:spMkLst>
            <pc:docMk/>
            <pc:sldMk cId="149508798" sldId="445"/>
            <ac:spMk id="16" creationId="{A728C6D3-4CCA-A653-A7E5-E01A1C098FC2}"/>
          </ac:spMkLst>
        </pc:spChg>
      </pc:sldChg>
      <pc:sldChg chg="modSp add mod modTransition">
        <pc:chgData name="Herbert Xin" userId="e9a22dce-685b-4760-b3ee-62caa91fb046" providerId="ADAL" clId="{D8F8B2CC-CCDD-7443-889D-085DB1EA8049}" dt="2024-03-14T09:15:00.328" v="779"/>
        <pc:sldMkLst>
          <pc:docMk/>
          <pc:sldMk cId="3826052099" sldId="446"/>
        </pc:sldMkLst>
        <pc:spChg chg="mod">
          <ac:chgData name="Herbert Xin" userId="e9a22dce-685b-4760-b3ee-62caa91fb046" providerId="ADAL" clId="{D8F8B2CC-CCDD-7443-889D-085DB1EA8049}" dt="2024-03-14T09:13:47.324" v="778" actId="1582"/>
          <ac:spMkLst>
            <pc:docMk/>
            <pc:sldMk cId="3826052099" sldId="446"/>
            <ac:spMk id="16" creationId="{A728C6D3-4CCA-A653-A7E5-E01A1C098FC2}"/>
          </ac:spMkLst>
        </pc:spChg>
      </pc:sldChg>
      <pc:sldChg chg="addSp delSp modSp add mod">
        <pc:chgData name="Herbert Xin" userId="e9a22dce-685b-4760-b3ee-62caa91fb046" providerId="ADAL" clId="{D8F8B2CC-CCDD-7443-889D-085DB1EA8049}" dt="2024-03-14T09:53:00.844" v="896" actId="478"/>
        <pc:sldMkLst>
          <pc:docMk/>
          <pc:sldMk cId="3884966201" sldId="447"/>
        </pc:sldMkLst>
        <pc:spChg chg="mod">
          <ac:chgData name="Herbert Xin" userId="e9a22dce-685b-4760-b3ee-62caa91fb046" providerId="ADAL" clId="{D8F8B2CC-CCDD-7443-889D-085DB1EA8049}" dt="2024-03-14T09:15:50.099" v="855" actId="20577"/>
          <ac:spMkLst>
            <pc:docMk/>
            <pc:sldMk cId="3884966201" sldId="447"/>
            <ac:spMk id="3" creationId="{F1434ADB-463A-DF14-F807-A117DCF1D217}"/>
          </ac:spMkLst>
        </pc:spChg>
        <pc:spChg chg="del">
          <ac:chgData name="Herbert Xin" userId="e9a22dce-685b-4760-b3ee-62caa91fb046" providerId="ADAL" clId="{D8F8B2CC-CCDD-7443-889D-085DB1EA8049}" dt="2024-03-14T09:15:17.343" v="781" actId="478"/>
          <ac:spMkLst>
            <pc:docMk/>
            <pc:sldMk cId="3884966201" sldId="447"/>
            <ac:spMk id="11" creationId="{EE6A67A5-191B-717B-D542-5128BEAE894D}"/>
          </ac:spMkLst>
        </pc:spChg>
        <pc:spChg chg="del">
          <ac:chgData name="Herbert Xin" userId="e9a22dce-685b-4760-b3ee-62caa91fb046" providerId="ADAL" clId="{D8F8B2CC-CCDD-7443-889D-085DB1EA8049}" dt="2024-03-14T09:15:17.343" v="781" actId="478"/>
          <ac:spMkLst>
            <pc:docMk/>
            <pc:sldMk cId="3884966201" sldId="447"/>
            <ac:spMk id="12" creationId="{9ED4DD31-EF97-0800-C296-7494BCB32D80}"/>
          </ac:spMkLst>
        </pc:spChg>
        <pc:spChg chg="add mod">
          <ac:chgData name="Herbert Xin" userId="e9a22dce-685b-4760-b3ee-62caa91fb046" providerId="ADAL" clId="{D8F8B2CC-CCDD-7443-889D-085DB1EA8049}" dt="2024-03-14T09:48:43.340" v="857" actId="1076"/>
          <ac:spMkLst>
            <pc:docMk/>
            <pc:sldMk cId="3884966201" sldId="447"/>
            <ac:spMk id="13" creationId="{6097B2AF-6E86-9697-5668-0AB3C283038C}"/>
          </ac:spMkLst>
        </pc:spChg>
        <pc:spChg chg="del">
          <ac:chgData name="Herbert Xin" userId="e9a22dce-685b-4760-b3ee-62caa91fb046" providerId="ADAL" clId="{D8F8B2CC-CCDD-7443-889D-085DB1EA8049}" dt="2024-03-14T09:15:17.343" v="781" actId="478"/>
          <ac:spMkLst>
            <pc:docMk/>
            <pc:sldMk cId="3884966201" sldId="447"/>
            <ac:spMk id="14" creationId="{ED4963B1-26B7-161F-CBF0-CC959D29FCFC}"/>
          </ac:spMkLst>
        </pc:spChg>
        <pc:spChg chg="del">
          <ac:chgData name="Herbert Xin" userId="e9a22dce-685b-4760-b3ee-62caa91fb046" providerId="ADAL" clId="{D8F8B2CC-CCDD-7443-889D-085DB1EA8049}" dt="2024-03-14T09:15:20.546" v="782" actId="478"/>
          <ac:spMkLst>
            <pc:docMk/>
            <pc:sldMk cId="3884966201" sldId="447"/>
            <ac:spMk id="15" creationId="{6E59E96A-DA30-0F2B-77AC-3A2586A55F84}"/>
          </ac:spMkLst>
        </pc:spChg>
        <pc:spChg chg="del">
          <ac:chgData name="Herbert Xin" userId="e9a22dce-685b-4760-b3ee-62caa91fb046" providerId="ADAL" clId="{D8F8B2CC-CCDD-7443-889D-085DB1EA8049}" dt="2024-03-14T09:15:17.343" v="781" actId="478"/>
          <ac:spMkLst>
            <pc:docMk/>
            <pc:sldMk cId="3884966201" sldId="447"/>
            <ac:spMk id="16" creationId="{A728C6D3-4CCA-A653-A7E5-E01A1C098FC2}"/>
          </ac:spMkLst>
        </pc:spChg>
        <pc:spChg chg="add del mod">
          <ac:chgData name="Herbert Xin" userId="e9a22dce-685b-4760-b3ee-62caa91fb046" providerId="ADAL" clId="{D8F8B2CC-CCDD-7443-889D-085DB1EA8049}" dt="2024-03-14T09:52:56.239" v="893" actId="478"/>
          <ac:spMkLst>
            <pc:docMk/>
            <pc:sldMk cId="3884966201" sldId="447"/>
            <ac:spMk id="17" creationId="{75F3D21B-F573-47C6-946F-1FDF34F9E0CB}"/>
          </ac:spMkLst>
        </pc:spChg>
        <pc:spChg chg="add del mod">
          <ac:chgData name="Herbert Xin" userId="e9a22dce-685b-4760-b3ee-62caa91fb046" providerId="ADAL" clId="{D8F8B2CC-CCDD-7443-889D-085DB1EA8049}" dt="2024-03-14T09:52:58.628" v="894" actId="478"/>
          <ac:spMkLst>
            <pc:docMk/>
            <pc:sldMk cId="3884966201" sldId="447"/>
            <ac:spMk id="18" creationId="{CCAA61FC-B4AD-4984-09E8-ED884996CFC9}"/>
          </ac:spMkLst>
        </pc:spChg>
        <pc:cxnChg chg="add del mod">
          <ac:chgData name="Herbert Xin" userId="e9a22dce-685b-4760-b3ee-62caa91fb046" providerId="ADAL" clId="{D8F8B2CC-CCDD-7443-889D-085DB1EA8049}" dt="2024-03-14T09:53:00.844" v="896" actId="478"/>
          <ac:cxnSpMkLst>
            <pc:docMk/>
            <pc:sldMk cId="3884966201" sldId="447"/>
            <ac:cxnSpMk id="20" creationId="{0657353C-814E-18D1-5F3A-375F8BD0EED1}"/>
          </ac:cxnSpMkLst>
        </pc:cxnChg>
        <pc:cxnChg chg="add del mod">
          <ac:chgData name="Herbert Xin" userId="e9a22dce-685b-4760-b3ee-62caa91fb046" providerId="ADAL" clId="{D8F8B2CC-CCDD-7443-889D-085DB1EA8049}" dt="2024-03-14T09:52:59.617" v="895" actId="478"/>
          <ac:cxnSpMkLst>
            <pc:docMk/>
            <pc:sldMk cId="3884966201" sldId="447"/>
            <ac:cxnSpMk id="27" creationId="{D490CFBF-0909-D41C-DE5C-E8F08BC19897}"/>
          </ac:cxnSpMkLst>
        </pc:cxnChg>
      </pc:sldChg>
      <pc:sldChg chg="delSp modSp add mod">
        <pc:chgData name="Herbert Xin" userId="e9a22dce-685b-4760-b3ee-62caa91fb046" providerId="ADAL" clId="{D8F8B2CC-CCDD-7443-889D-085DB1EA8049}" dt="2024-03-14T09:53:07.918" v="898" actId="478"/>
        <pc:sldMkLst>
          <pc:docMk/>
          <pc:sldMk cId="4037518768" sldId="448"/>
        </pc:sldMkLst>
        <pc:spChg chg="del">
          <ac:chgData name="Herbert Xin" userId="e9a22dce-685b-4760-b3ee-62caa91fb046" providerId="ADAL" clId="{D8F8B2CC-CCDD-7443-889D-085DB1EA8049}" dt="2024-03-14T09:53:07.918" v="898" actId="478"/>
          <ac:spMkLst>
            <pc:docMk/>
            <pc:sldMk cId="4037518768" sldId="448"/>
            <ac:spMk id="18" creationId="{CCAA61FC-B4AD-4984-09E8-ED884996CFC9}"/>
          </ac:spMkLst>
        </pc:spChg>
        <pc:cxnChg chg="del mod">
          <ac:chgData name="Herbert Xin" userId="e9a22dce-685b-4760-b3ee-62caa91fb046" providerId="ADAL" clId="{D8F8B2CC-CCDD-7443-889D-085DB1EA8049}" dt="2024-03-14T09:53:06.525" v="897" actId="478"/>
          <ac:cxnSpMkLst>
            <pc:docMk/>
            <pc:sldMk cId="4037518768" sldId="448"/>
            <ac:cxnSpMk id="27" creationId="{D490CFBF-0909-D41C-DE5C-E8F08BC19897}"/>
          </ac:cxnSpMkLst>
        </pc:cxnChg>
      </pc:sldChg>
      <pc:sldChg chg="add">
        <pc:chgData name="Herbert Xin" userId="e9a22dce-685b-4760-b3ee-62caa91fb046" providerId="ADAL" clId="{D8F8B2CC-CCDD-7443-889D-085DB1EA8049}" dt="2024-03-14T09:52:51.226" v="892" actId="2890"/>
        <pc:sldMkLst>
          <pc:docMk/>
          <pc:sldMk cId="52900173" sldId="449"/>
        </pc:sldMkLst>
      </pc:sldChg>
      <pc:sldChg chg="delSp modSp add mod">
        <pc:chgData name="Herbert Xin" userId="e9a22dce-685b-4760-b3ee-62caa91fb046" providerId="ADAL" clId="{D8F8B2CC-CCDD-7443-889D-085DB1EA8049}" dt="2024-03-14T10:23:34.410" v="1218" actId="13926"/>
        <pc:sldMkLst>
          <pc:docMk/>
          <pc:sldMk cId="3812851679" sldId="450"/>
        </pc:sldMkLst>
        <pc:spChg chg="mod">
          <ac:chgData name="Herbert Xin" userId="e9a22dce-685b-4760-b3ee-62caa91fb046" providerId="ADAL" clId="{D8F8B2CC-CCDD-7443-889D-085DB1EA8049}" dt="2024-03-14T10:23:34.410" v="1218" actId="13926"/>
          <ac:spMkLst>
            <pc:docMk/>
            <pc:sldMk cId="3812851679" sldId="450"/>
            <ac:spMk id="3" creationId="{F1434ADB-463A-DF14-F807-A117DCF1D217}"/>
          </ac:spMkLst>
        </pc:spChg>
        <pc:spChg chg="del">
          <ac:chgData name="Herbert Xin" userId="e9a22dce-685b-4760-b3ee-62caa91fb046" providerId="ADAL" clId="{D8F8B2CC-CCDD-7443-889D-085DB1EA8049}" dt="2024-03-14T09:53:36.260" v="900" actId="478"/>
          <ac:spMkLst>
            <pc:docMk/>
            <pc:sldMk cId="3812851679" sldId="450"/>
            <ac:spMk id="13" creationId="{6097B2AF-6E86-9697-5668-0AB3C283038C}"/>
          </ac:spMkLst>
        </pc:spChg>
        <pc:spChg chg="del">
          <ac:chgData name="Herbert Xin" userId="e9a22dce-685b-4760-b3ee-62caa91fb046" providerId="ADAL" clId="{D8F8B2CC-CCDD-7443-889D-085DB1EA8049}" dt="2024-03-14T09:53:36.260" v="900" actId="478"/>
          <ac:spMkLst>
            <pc:docMk/>
            <pc:sldMk cId="3812851679" sldId="450"/>
            <ac:spMk id="17" creationId="{75F3D21B-F573-47C6-946F-1FDF34F9E0CB}"/>
          </ac:spMkLst>
        </pc:spChg>
        <pc:spChg chg="del">
          <ac:chgData name="Herbert Xin" userId="e9a22dce-685b-4760-b3ee-62caa91fb046" providerId="ADAL" clId="{D8F8B2CC-CCDD-7443-889D-085DB1EA8049}" dt="2024-03-14T09:53:36.260" v="900" actId="478"/>
          <ac:spMkLst>
            <pc:docMk/>
            <pc:sldMk cId="3812851679" sldId="450"/>
            <ac:spMk id="18" creationId="{CCAA61FC-B4AD-4984-09E8-ED884996CFC9}"/>
          </ac:spMkLst>
        </pc:spChg>
        <pc:cxnChg chg="del mod">
          <ac:chgData name="Herbert Xin" userId="e9a22dce-685b-4760-b3ee-62caa91fb046" providerId="ADAL" clId="{D8F8B2CC-CCDD-7443-889D-085DB1EA8049}" dt="2024-03-14T09:53:36.260" v="900" actId="478"/>
          <ac:cxnSpMkLst>
            <pc:docMk/>
            <pc:sldMk cId="3812851679" sldId="450"/>
            <ac:cxnSpMk id="20" creationId="{0657353C-814E-18D1-5F3A-375F8BD0EED1}"/>
          </ac:cxnSpMkLst>
        </pc:cxnChg>
        <pc:cxnChg chg="del mod">
          <ac:chgData name="Herbert Xin" userId="e9a22dce-685b-4760-b3ee-62caa91fb046" providerId="ADAL" clId="{D8F8B2CC-CCDD-7443-889D-085DB1EA8049}" dt="2024-03-14T09:53:36.260" v="900" actId="478"/>
          <ac:cxnSpMkLst>
            <pc:docMk/>
            <pc:sldMk cId="3812851679" sldId="450"/>
            <ac:cxnSpMk id="27" creationId="{D490CFBF-0909-D41C-DE5C-E8F08BC19897}"/>
          </ac:cxnSpMkLst>
        </pc:cxnChg>
      </pc:sldChg>
      <pc:sldChg chg="addSp delSp modSp add mod">
        <pc:chgData name="Herbert Xin" userId="e9a22dce-685b-4760-b3ee-62caa91fb046" providerId="ADAL" clId="{D8F8B2CC-CCDD-7443-889D-085DB1EA8049}" dt="2024-03-14T10:23:47.777" v="1221" actId="13926"/>
        <pc:sldMkLst>
          <pc:docMk/>
          <pc:sldMk cId="4161577127" sldId="451"/>
        </pc:sldMkLst>
        <pc:spChg chg="mod">
          <ac:chgData name="Herbert Xin" userId="e9a22dce-685b-4760-b3ee-62caa91fb046" providerId="ADAL" clId="{D8F8B2CC-CCDD-7443-889D-085DB1EA8049}" dt="2024-03-14T10:23:47.777" v="1221" actId="13926"/>
          <ac:spMkLst>
            <pc:docMk/>
            <pc:sldMk cId="4161577127" sldId="451"/>
            <ac:spMk id="3" creationId="{F1434ADB-463A-DF14-F807-A117DCF1D217}"/>
          </ac:spMkLst>
        </pc:spChg>
        <pc:spChg chg="add mod">
          <ac:chgData name="Herbert Xin" userId="e9a22dce-685b-4760-b3ee-62caa91fb046" providerId="ADAL" clId="{D8F8B2CC-CCDD-7443-889D-085DB1EA8049}" dt="2024-03-14T10:03:56.930" v="1173" actId="207"/>
          <ac:spMkLst>
            <pc:docMk/>
            <pc:sldMk cId="4161577127" sldId="451"/>
            <ac:spMk id="11" creationId="{B70694F3-39F8-E5F3-994E-E0CAB628D623}"/>
          </ac:spMkLst>
        </pc:spChg>
        <pc:spChg chg="add del mod">
          <ac:chgData name="Herbert Xin" userId="e9a22dce-685b-4760-b3ee-62caa91fb046" providerId="ADAL" clId="{D8F8B2CC-CCDD-7443-889D-085DB1EA8049}" dt="2024-03-14T10:03:46.504" v="1168" actId="478"/>
          <ac:spMkLst>
            <pc:docMk/>
            <pc:sldMk cId="4161577127" sldId="451"/>
            <ac:spMk id="12" creationId="{73FBDBEB-90DC-1CFD-9DE3-FC6701B04E63}"/>
          </ac:spMkLst>
        </pc:spChg>
        <pc:spChg chg="add del mod">
          <ac:chgData name="Herbert Xin" userId="e9a22dce-685b-4760-b3ee-62caa91fb046" providerId="ADAL" clId="{D8F8B2CC-CCDD-7443-889D-085DB1EA8049}" dt="2024-03-14T10:03:48.109" v="1169" actId="478"/>
          <ac:spMkLst>
            <pc:docMk/>
            <pc:sldMk cId="4161577127" sldId="451"/>
            <ac:spMk id="13" creationId="{B270C5BF-65AC-9944-1758-EB5D89FFC49A}"/>
          </ac:spMkLst>
        </pc:spChg>
        <pc:spChg chg="add del mod">
          <ac:chgData name="Herbert Xin" userId="e9a22dce-685b-4760-b3ee-62caa91fb046" providerId="ADAL" clId="{D8F8B2CC-CCDD-7443-889D-085DB1EA8049}" dt="2024-03-14T10:03:49.933" v="1170" actId="478"/>
          <ac:spMkLst>
            <pc:docMk/>
            <pc:sldMk cId="4161577127" sldId="451"/>
            <ac:spMk id="14" creationId="{088519AC-5486-B6F9-3610-13E6A86ABCB8}"/>
          </ac:spMkLst>
        </pc:spChg>
        <pc:spChg chg="add del mod">
          <ac:chgData name="Herbert Xin" userId="e9a22dce-685b-4760-b3ee-62caa91fb046" providerId="ADAL" clId="{D8F8B2CC-CCDD-7443-889D-085DB1EA8049}" dt="2024-03-14T10:03:52.144" v="1172" actId="478"/>
          <ac:spMkLst>
            <pc:docMk/>
            <pc:sldMk cId="4161577127" sldId="451"/>
            <ac:spMk id="15" creationId="{D78A6CC0-67E9-33EA-1F3D-FAC412B8C314}"/>
          </ac:spMkLst>
        </pc:spChg>
        <pc:cxnChg chg="add del mod">
          <ac:chgData name="Herbert Xin" userId="e9a22dce-685b-4760-b3ee-62caa91fb046" providerId="ADAL" clId="{D8F8B2CC-CCDD-7443-889D-085DB1EA8049}" dt="2024-03-14T10:03:50.863" v="1171" actId="478"/>
          <ac:cxnSpMkLst>
            <pc:docMk/>
            <pc:sldMk cId="4161577127" sldId="451"/>
            <ac:cxnSpMk id="17" creationId="{96C5F74F-ED71-1885-E788-6A5A0C2205CC}"/>
          </ac:cxnSpMkLst>
        </pc:cxnChg>
      </pc:sldChg>
      <pc:sldChg chg="delSp modSp add mod">
        <pc:chgData name="Herbert Xin" userId="e9a22dce-685b-4760-b3ee-62caa91fb046" providerId="ADAL" clId="{D8F8B2CC-CCDD-7443-889D-085DB1EA8049}" dt="2024-03-14T10:04:17.276" v="1177" actId="207"/>
        <pc:sldMkLst>
          <pc:docMk/>
          <pc:sldMk cId="2493307641" sldId="452"/>
        </pc:sldMkLst>
        <pc:spChg chg="mod">
          <ac:chgData name="Herbert Xin" userId="e9a22dce-685b-4760-b3ee-62caa91fb046" providerId="ADAL" clId="{D8F8B2CC-CCDD-7443-889D-085DB1EA8049}" dt="2024-03-14T10:04:17.276" v="1177" actId="207"/>
          <ac:spMkLst>
            <pc:docMk/>
            <pc:sldMk cId="2493307641" sldId="452"/>
            <ac:spMk id="11" creationId="{B70694F3-39F8-E5F3-994E-E0CAB628D623}"/>
          </ac:spMkLst>
        </pc:spChg>
        <pc:spChg chg="del">
          <ac:chgData name="Herbert Xin" userId="e9a22dce-685b-4760-b3ee-62caa91fb046" providerId="ADAL" clId="{D8F8B2CC-CCDD-7443-889D-085DB1EA8049}" dt="2024-03-14T10:04:10.015" v="1174" actId="478"/>
          <ac:spMkLst>
            <pc:docMk/>
            <pc:sldMk cId="2493307641" sldId="452"/>
            <ac:spMk id="12" creationId="{73FBDBEB-90DC-1CFD-9DE3-FC6701B04E63}"/>
          </ac:spMkLst>
        </pc:spChg>
        <pc:spChg chg="del">
          <ac:chgData name="Herbert Xin" userId="e9a22dce-685b-4760-b3ee-62caa91fb046" providerId="ADAL" clId="{D8F8B2CC-CCDD-7443-889D-085DB1EA8049}" dt="2024-03-14T10:04:11.373" v="1175" actId="478"/>
          <ac:spMkLst>
            <pc:docMk/>
            <pc:sldMk cId="2493307641" sldId="452"/>
            <ac:spMk id="13" creationId="{B270C5BF-65AC-9944-1758-EB5D89FFC49A}"/>
          </ac:spMkLst>
        </pc:spChg>
        <pc:spChg chg="del">
          <ac:chgData name="Herbert Xin" userId="e9a22dce-685b-4760-b3ee-62caa91fb046" providerId="ADAL" clId="{D8F8B2CC-CCDD-7443-889D-085DB1EA8049}" dt="2024-03-14T10:04:13.363" v="1176" actId="478"/>
          <ac:spMkLst>
            <pc:docMk/>
            <pc:sldMk cId="2493307641" sldId="452"/>
            <ac:spMk id="14" creationId="{088519AC-5486-B6F9-3610-13E6A86ABCB8}"/>
          </ac:spMkLst>
        </pc:spChg>
      </pc:sldChg>
      <pc:sldChg chg="delSp modSp add mod">
        <pc:chgData name="Herbert Xin" userId="e9a22dce-685b-4760-b3ee-62caa91fb046" providerId="ADAL" clId="{D8F8B2CC-CCDD-7443-889D-085DB1EA8049}" dt="2024-03-14T10:04:52.283" v="1180" actId="207"/>
        <pc:sldMkLst>
          <pc:docMk/>
          <pc:sldMk cId="4029425404" sldId="453"/>
        </pc:sldMkLst>
        <pc:spChg chg="mod">
          <ac:chgData name="Herbert Xin" userId="e9a22dce-685b-4760-b3ee-62caa91fb046" providerId="ADAL" clId="{D8F8B2CC-CCDD-7443-889D-085DB1EA8049}" dt="2024-03-14T10:04:52.283" v="1180" actId="207"/>
          <ac:spMkLst>
            <pc:docMk/>
            <pc:sldMk cId="4029425404" sldId="453"/>
            <ac:spMk id="12" creationId="{73FBDBEB-90DC-1CFD-9DE3-FC6701B04E63}"/>
          </ac:spMkLst>
        </pc:spChg>
        <pc:spChg chg="del">
          <ac:chgData name="Herbert Xin" userId="e9a22dce-685b-4760-b3ee-62caa91fb046" providerId="ADAL" clId="{D8F8B2CC-CCDD-7443-889D-085DB1EA8049}" dt="2024-03-14T10:04:35.690" v="1178" actId="478"/>
          <ac:spMkLst>
            <pc:docMk/>
            <pc:sldMk cId="4029425404" sldId="453"/>
            <ac:spMk id="13" creationId="{B270C5BF-65AC-9944-1758-EB5D89FFC49A}"/>
          </ac:spMkLst>
        </pc:spChg>
        <pc:spChg chg="del">
          <ac:chgData name="Herbert Xin" userId="e9a22dce-685b-4760-b3ee-62caa91fb046" providerId="ADAL" clId="{D8F8B2CC-CCDD-7443-889D-085DB1EA8049}" dt="2024-03-14T10:04:37.329" v="1179" actId="478"/>
          <ac:spMkLst>
            <pc:docMk/>
            <pc:sldMk cId="4029425404" sldId="453"/>
            <ac:spMk id="14" creationId="{088519AC-5486-B6F9-3610-13E6A86ABCB8}"/>
          </ac:spMkLst>
        </pc:spChg>
      </pc:sldChg>
      <pc:sldChg chg="delSp modSp add mod">
        <pc:chgData name="Herbert Xin" userId="e9a22dce-685b-4760-b3ee-62caa91fb046" providerId="ADAL" clId="{D8F8B2CC-CCDD-7443-889D-085DB1EA8049}" dt="2024-03-14T10:06:42.261" v="1191" actId="207"/>
        <pc:sldMkLst>
          <pc:docMk/>
          <pc:sldMk cId="463352073" sldId="454"/>
        </pc:sldMkLst>
        <pc:spChg chg="mod">
          <ac:chgData name="Herbert Xin" userId="e9a22dce-685b-4760-b3ee-62caa91fb046" providerId="ADAL" clId="{D8F8B2CC-CCDD-7443-889D-085DB1EA8049}" dt="2024-03-14T10:06:38.693" v="1190" actId="207"/>
          <ac:spMkLst>
            <pc:docMk/>
            <pc:sldMk cId="463352073" sldId="454"/>
            <ac:spMk id="12" creationId="{73FBDBEB-90DC-1CFD-9DE3-FC6701B04E63}"/>
          </ac:spMkLst>
        </pc:spChg>
        <pc:spChg chg="mod">
          <ac:chgData name="Herbert Xin" userId="e9a22dce-685b-4760-b3ee-62caa91fb046" providerId="ADAL" clId="{D8F8B2CC-CCDD-7443-889D-085DB1EA8049}" dt="2024-03-14T10:06:42.261" v="1191" actId="207"/>
          <ac:spMkLst>
            <pc:docMk/>
            <pc:sldMk cId="463352073" sldId="454"/>
            <ac:spMk id="13" creationId="{B270C5BF-65AC-9944-1758-EB5D89FFC49A}"/>
          </ac:spMkLst>
        </pc:spChg>
        <pc:spChg chg="del">
          <ac:chgData name="Herbert Xin" userId="e9a22dce-685b-4760-b3ee-62caa91fb046" providerId="ADAL" clId="{D8F8B2CC-CCDD-7443-889D-085DB1EA8049}" dt="2024-03-14T10:06:32.232" v="1188" actId="478"/>
          <ac:spMkLst>
            <pc:docMk/>
            <pc:sldMk cId="463352073" sldId="454"/>
            <ac:spMk id="14" creationId="{088519AC-5486-B6F9-3610-13E6A86ABCB8}"/>
          </ac:spMkLst>
        </pc:spChg>
      </pc:sldChg>
      <pc:sldChg chg="modSp add">
        <pc:chgData name="Herbert Xin" userId="e9a22dce-685b-4760-b3ee-62caa91fb046" providerId="ADAL" clId="{D8F8B2CC-CCDD-7443-889D-085DB1EA8049}" dt="2024-03-14T10:13:55.940" v="1211" actId="207"/>
        <pc:sldMkLst>
          <pc:docMk/>
          <pc:sldMk cId="2175008897" sldId="455"/>
        </pc:sldMkLst>
        <pc:spChg chg="mod">
          <ac:chgData name="Herbert Xin" userId="e9a22dce-685b-4760-b3ee-62caa91fb046" providerId="ADAL" clId="{D8F8B2CC-CCDD-7443-889D-085DB1EA8049}" dt="2024-03-14T10:13:23.091" v="1205" actId="207"/>
          <ac:spMkLst>
            <pc:docMk/>
            <pc:sldMk cId="2175008897" sldId="455"/>
            <ac:spMk id="10" creationId="{9C36BEDC-41EF-BC03-06EB-82314BB3F6BB}"/>
          </ac:spMkLst>
        </pc:spChg>
        <pc:spChg chg="mod">
          <ac:chgData name="Herbert Xin" userId="e9a22dce-685b-4760-b3ee-62caa91fb046" providerId="ADAL" clId="{D8F8B2CC-CCDD-7443-889D-085DB1EA8049}" dt="2024-03-14T10:13:39.660" v="1209" actId="207"/>
          <ac:spMkLst>
            <pc:docMk/>
            <pc:sldMk cId="2175008897" sldId="455"/>
            <ac:spMk id="11" creationId="{B70694F3-39F8-E5F3-994E-E0CAB628D623}"/>
          </ac:spMkLst>
        </pc:spChg>
        <pc:spChg chg="mod">
          <ac:chgData name="Herbert Xin" userId="e9a22dce-685b-4760-b3ee-62caa91fb046" providerId="ADAL" clId="{D8F8B2CC-CCDD-7443-889D-085DB1EA8049}" dt="2024-03-14T10:13:55.940" v="1211" actId="207"/>
          <ac:spMkLst>
            <pc:docMk/>
            <pc:sldMk cId="2175008897" sldId="455"/>
            <ac:spMk id="14" creationId="{088519AC-5486-B6F9-3610-13E6A86ABCB8}"/>
          </ac:spMkLst>
        </pc:spChg>
      </pc:sldChg>
      <pc:sldChg chg="modSp add">
        <pc:chgData name="Herbert Xin" userId="e9a22dce-685b-4760-b3ee-62caa91fb046" providerId="ADAL" clId="{D8F8B2CC-CCDD-7443-889D-085DB1EA8049}" dt="2024-03-14T10:05:10.883" v="1183" actId="207"/>
        <pc:sldMkLst>
          <pc:docMk/>
          <pc:sldMk cId="352314429" sldId="456"/>
        </pc:sldMkLst>
        <pc:spChg chg="mod">
          <ac:chgData name="Herbert Xin" userId="e9a22dce-685b-4760-b3ee-62caa91fb046" providerId="ADAL" clId="{D8F8B2CC-CCDD-7443-889D-085DB1EA8049}" dt="2024-03-14T10:05:10.883" v="1183" actId="207"/>
          <ac:spMkLst>
            <pc:docMk/>
            <pc:sldMk cId="352314429" sldId="456"/>
            <ac:spMk id="12" creationId="{73FBDBEB-90DC-1CFD-9DE3-FC6701B04E63}"/>
          </ac:spMkLst>
        </pc:spChg>
      </pc:sldChg>
      <pc:sldChg chg="modSp add">
        <pc:chgData name="Herbert Xin" userId="e9a22dce-685b-4760-b3ee-62caa91fb046" providerId="ADAL" clId="{D8F8B2CC-CCDD-7443-889D-085DB1EA8049}" dt="2024-03-14T10:05:31.886" v="1187" actId="207"/>
        <pc:sldMkLst>
          <pc:docMk/>
          <pc:sldMk cId="3059735253" sldId="457"/>
        </pc:sldMkLst>
        <pc:spChg chg="mod">
          <ac:chgData name="Herbert Xin" userId="e9a22dce-685b-4760-b3ee-62caa91fb046" providerId="ADAL" clId="{D8F8B2CC-CCDD-7443-889D-085DB1EA8049}" dt="2024-03-14T10:05:31.886" v="1187" actId="207"/>
          <ac:spMkLst>
            <pc:docMk/>
            <pc:sldMk cId="3059735253" sldId="457"/>
            <ac:spMk id="12" creationId="{73FBDBEB-90DC-1CFD-9DE3-FC6701B04E63}"/>
          </ac:spMkLst>
        </pc:spChg>
      </pc:sldChg>
      <pc:sldChg chg="modSp add">
        <pc:chgData name="Herbert Xin" userId="e9a22dce-685b-4760-b3ee-62caa91fb046" providerId="ADAL" clId="{D8F8B2CC-CCDD-7443-889D-085DB1EA8049}" dt="2024-03-14T10:11:10.450" v="1198" actId="207"/>
        <pc:sldMkLst>
          <pc:docMk/>
          <pc:sldMk cId="1306471568" sldId="458"/>
        </pc:sldMkLst>
        <pc:spChg chg="mod">
          <ac:chgData name="Herbert Xin" userId="e9a22dce-685b-4760-b3ee-62caa91fb046" providerId="ADAL" clId="{D8F8B2CC-CCDD-7443-889D-085DB1EA8049}" dt="2024-03-14T10:11:10.450" v="1198" actId="207"/>
          <ac:spMkLst>
            <pc:docMk/>
            <pc:sldMk cId="1306471568" sldId="458"/>
            <ac:spMk id="11" creationId="{B70694F3-39F8-E5F3-994E-E0CAB628D623}"/>
          </ac:spMkLst>
        </pc:spChg>
        <pc:spChg chg="mod">
          <ac:chgData name="Herbert Xin" userId="e9a22dce-685b-4760-b3ee-62caa91fb046" providerId="ADAL" clId="{D8F8B2CC-CCDD-7443-889D-085DB1EA8049}" dt="2024-03-14T10:10:47.681" v="1194" actId="207"/>
          <ac:spMkLst>
            <pc:docMk/>
            <pc:sldMk cId="1306471568" sldId="458"/>
            <ac:spMk id="12" creationId="{73FBDBEB-90DC-1CFD-9DE3-FC6701B04E63}"/>
          </ac:spMkLst>
        </pc:spChg>
        <pc:spChg chg="mod">
          <ac:chgData name="Herbert Xin" userId="e9a22dce-685b-4760-b3ee-62caa91fb046" providerId="ADAL" clId="{D8F8B2CC-CCDD-7443-889D-085DB1EA8049}" dt="2024-03-14T10:10:55.987" v="1196" actId="207"/>
          <ac:spMkLst>
            <pc:docMk/>
            <pc:sldMk cId="1306471568" sldId="458"/>
            <ac:spMk id="13" creationId="{B270C5BF-65AC-9944-1758-EB5D89FFC49A}"/>
          </ac:spMkLst>
        </pc:spChg>
      </pc:sldChg>
      <pc:sldChg chg="modSp add">
        <pc:chgData name="Herbert Xin" userId="e9a22dce-685b-4760-b3ee-62caa91fb046" providerId="ADAL" clId="{D8F8B2CC-CCDD-7443-889D-085DB1EA8049}" dt="2024-03-14T10:12:51.754" v="1204" actId="207"/>
        <pc:sldMkLst>
          <pc:docMk/>
          <pc:sldMk cId="2810760270" sldId="459"/>
        </pc:sldMkLst>
        <pc:spChg chg="mod">
          <ac:chgData name="Herbert Xin" userId="e9a22dce-685b-4760-b3ee-62caa91fb046" providerId="ADAL" clId="{D8F8B2CC-CCDD-7443-889D-085DB1EA8049}" dt="2024-03-14T10:12:51.754" v="1204" actId="207"/>
          <ac:spMkLst>
            <pc:docMk/>
            <pc:sldMk cId="2810760270" sldId="459"/>
            <ac:spMk id="10" creationId="{9C36BEDC-41EF-BC03-06EB-82314BB3F6BB}"/>
          </ac:spMkLst>
        </pc:spChg>
        <pc:spChg chg="mod">
          <ac:chgData name="Herbert Xin" userId="e9a22dce-685b-4760-b3ee-62caa91fb046" providerId="ADAL" clId="{D8F8B2CC-CCDD-7443-889D-085DB1EA8049}" dt="2024-03-14T10:12:45.988" v="1203" actId="207"/>
          <ac:spMkLst>
            <pc:docMk/>
            <pc:sldMk cId="2810760270" sldId="459"/>
            <ac:spMk id="11" creationId="{B70694F3-39F8-E5F3-994E-E0CAB628D623}"/>
          </ac:spMkLst>
        </pc:spChg>
      </pc:sldChg>
      <pc:sldChg chg="addSp delSp modSp add mod">
        <pc:chgData name="Herbert Xin" userId="e9a22dce-685b-4760-b3ee-62caa91fb046" providerId="ADAL" clId="{D8F8B2CC-CCDD-7443-889D-085DB1EA8049}" dt="2024-03-14T10:25:27.427" v="1223" actId="207"/>
        <pc:sldMkLst>
          <pc:docMk/>
          <pc:sldMk cId="3493727691" sldId="460"/>
        </pc:sldMkLst>
        <pc:spChg chg="mod">
          <ac:chgData name="Herbert Xin" userId="e9a22dce-685b-4760-b3ee-62caa91fb046" providerId="ADAL" clId="{D8F8B2CC-CCDD-7443-889D-085DB1EA8049}" dt="2024-03-14T10:24:13.678" v="1222" actId="13926"/>
          <ac:spMkLst>
            <pc:docMk/>
            <pc:sldMk cId="3493727691" sldId="460"/>
            <ac:spMk id="3" creationId="{F1434ADB-463A-DF14-F807-A117DCF1D217}"/>
          </ac:spMkLst>
        </pc:spChg>
        <pc:spChg chg="mod">
          <ac:chgData name="Herbert Xin" userId="e9a22dce-685b-4760-b3ee-62caa91fb046" providerId="ADAL" clId="{D8F8B2CC-CCDD-7443-889D-085DB1EA8049}" dt="2024-03-14T10:25:27.427" v="1223" actId="207"/>
          <ac:spMkLst>
            <pc:docMk/>
            <pc:sldMk cId="3493727691" sldId="460"/>
            <ac:spMk id="10" creationId="{9C36BEDC-41EF-BC03-06EB-82314BB3F6BB}"/>
          </ac:spMkLst>
        </pc:spChg>
        <pc:spChg chg="del">
          <ac:chgData name="Herbert Xin" userId="e9a22dce-685b-4760-b3ee-62caa91fb046" providerId="ADAL" clId="{D8F8B2CC-CCDD-7443-889D-085DB1EA8049}" dt="2024-03-14T10:23:10.579" v="1215" actId="478"/>
          <ac:spMkLst>
            <pc:docMk/>
            <pc:sldMk cId="3493727691" sldId="460"/>
            <ac:spMk id="11" creationId="{B70694F3-39F8-E5F3-994E-E0CAB628D623}"/>
          </ac:spMkLst>
        </pc:spChg>
        <pc:spChg chg="del">
          <ac:chgData name="Herbert Xin" userId="e9a22dce-685b-4760-b3ee-62caa91fb046" providerId="ADAL" clId="{D8F8B2CC-CCDD-7443-889D-085DB1EA8049}" dt="2024-03-14T10:23:10.579" v="1215" actId="478"/>
          <ac:spMkLst>
            <pc:docMk/>
            <pc:sldMk cId="3493727691" sldId="460"/>
            <ac:spMk id="12" creationId="{73FBDBEB-90DC-1CFD-9DE3-FC6701B04E63}"/>
          </ac:spMkLst>
        </pc:spChg>
        <pc:spChg chg="del">
          <ac:chgData name="Herbert Xin" userId="e9a22dce-685b-4760-b3ee-62caa91fb046" providerId="ADAL" clId="{D8F8B2CC-CCDD-7443-889D-085DB1EA8049}" dt="2024-03-14T10:23:10.579" v="1215" actId="478"/>
          <ac:spMkLst>
            <pc:docMk/>
            <pc:sldMk cId="3493727691" sldId="460"/>
            <ac:spMk id="13" creationId="{B270C5BF-65AC-9944-1758-EB5D89FFC49A}"/>
          </ac:spMkLst>
        </pc:spChg>
        <pc:spChg chg="del">
          <ac:chgData name="Herbert Xin" userId="e9a22dce-685b-4760-b3ee-62caa91fb046" providerId="ADAL" clId="{D8F8B2CC-CCDD-7443-889D-085DB1EA8049}" dt="2024-03-14T10:23:12.949" v="1216" actId="478"/>
          <ac:spMkLst>
            <pc:docMk/>
            <pc:sldMk cId="3493727691" sldId="460"/>
            <ac:spMk id="14" creationId="{088519AC-5486-B6F9-3610-13E6A86ABCB8}"/>
          </ac:spMkLst>
        </pc:spChg>
        <pc:spChg chg="del">
          <ac:chgData name="Herbert Xin" userId="e9a22dce-685b-4760-b3ee-62caa91fb046" providerId="ADAL" clId="{D8F8B2CC-CCDD-7443-889D-085DB1EA8049}" dt="2024-03-14T10:23:02.090" v="1213" actId="478"/>
          <ac:spMkLst>
            <pc:docMk/>
            <pc:sldMk cId="3493727691" sldId="460"/>
            <ac:spMk id="15" creationId="{D78A6CC0-67E9-33EA-1F3D-FAC412B8C314}"/>
          </ac:spMkLst>
        </pc:spChg>
        <pc:spChg chg="add del mod">
          <ac:chgData name="Herbert Xin" userId="e9a22dce-685b-4760-b3ee-62caa91fb046" providerId="ADAL" clId="{D8F8B2CC-CCDD-7443-889D-085DB1EA8049}" dt="2024-03-14T10:23:10.579" v="1215" actId="478"/>
          <ac:spMkLst>
            <pc:docMk/>
            <pc:sldMk cId="3493727691" sldId="460"/>
            <ac:spMk id="16" creationId="{16964F11-73C4-DAEB-C35D-A070B5C8C829}"/>
          </ac:spMkLst>
        </pc:spChg>
        <pc:cxnChg chg="del mod">
          <ac:chgData name="Herbert Xin" userId="e9a22dce-685b-4760-b3ee-62caa91fb046" providerId="ADAL" clId="{D8F8B2CC-CCDD-7443-889D-085DB1EA8049}" dt="2024-03-14T10:23:10.579" v="1215" actId="478"/>
          <ac:cxnSpMkLst>
            <pc:docMk/>
            <pc:sldMk cId="3493727691" sldId="460"/>
            <ac:cxnSpMk id="17" creationId="{96C5F74F-ED71-1885-E788-6A5A0C2205CC}"/>
          </ac:cxnSpMkLst>
        </pc:cxnChg>
      </pc:sldChg>
      <pc:sldChg chg="addSp modSp add mod">
        <pc:chgData name="Herbert Xin" userId="e9a22dce-685b-4760-b3ee-62caa91fb046" providerId="ADAL" clId="{D8F8B2CC-CCDD-7443-889D-085DB1EA8049}" dt="2024-03-14T10:30:10.830" v="1273" actId="207"/>
        <pc:sldMkLst>
          <pc:docMk/>
          <pc:sldMk cId="795945771" sldId="461"/>
        </pc:sldMkLst>
        <pc:spChg chg="mod">
          <ac:chgData name="Herbert Xin" userId="e9a22dce-685b-4760-b3ee-62caa91fb046" providerId="ADAL" clId="{D8F8B2CC-CCDD-7443-889D-085DB1EA8049}" dt="2024-03-14T10:26:42.932" v="1225" actId="207"/>
          <ac:spMkLst>
            <pc:docMk/>
            <pc:sldMk cId="795945771" sldId="461"/>
            <ac:spMk id="3" creationId="{F1434ADB-463A-DF14-F807-A117DCF1D217}"/>
          </ac:spMkLst>
        </pc:spChg>
        <pc:spChg chg="add mod">
          <ac:chgData name="Herbert Xin" userId="e9a22dce-685b-4760-b3ee-62caa91fb046" providerId="ADAL" clId="{D8F8B2CC-CCDD-7443-889D-085DB1EA8049}" dt="2024-03-14T10:30:10.830" v="1273" actId="207"/>
          <ac:spMkLst>
            <pc:docMk/>
            <pc:sldMk cId="795945771" sldId="461"/>
            <ac:spMk id="11" creationId="{40FDF597-CFC2-94D9-27C8-8FA2673D76BD}"/>
          </ac:spMkLst>
        </pc:spChg>
      </pc:sldChg>
      <pc:sldChg chg="modSp add mod">
        <pc:chgData name="Herbert Xin" userId="e9a22dce-685b-4760-b3ee-62caa91fb046" providerId="ADAL" clId="{D8F8B2CC-CCDD-7443-889D-085DB1EA8049}" dt="2024-03-14T10:31:09.807" v="1280" actId="207"/>
        <pc:sldMkLst>
          <pc:docMk/>
          <pc:sldMk cId="2035586479" sldId="462"/>
        </pc:sldMkLst>
        <pc:spChg chg="mod">
          <ac:chgData name="Herbert Xin" userId="e9a22dce-685b-4760-b3ee-62caa91fb046" providerId="ADAL" clId="{D8F8B2CC-CCDD-7443-889D-085DB1EA8049}" dt="2024-03-14T10:31:09.807" v="1280" actId="207"/>
          <ac:spMkLst>
            <pc:docMk/>
            <pc:sldMk cId="2035586479" sldId="462"/>
            <ac:spMk id="3" creationId="{F1434ADB-463A-DF14-F807-A117DCF1D217}"/>
          </ac:spMkLst>
        </pc:spChg>
        <pc:spChg chg="mod">
          <ac:chgData name="Herbert Xin" userId="e9a22dce-685b-4760-b3ee-62caa91fb046" providerId="ADAL" clId="{D8F8B2CC-CCDD-7443-889D-085DB1EA8049}" dt="2024-03-14T10:30:30.178" v="1275" actId="207"/>
          <ac:spMkLst>
            <pc:docMk/>
            <pc:sldMk cId="2035586479" sldId="462"/>
            <ac:spMk id="11" creationId="{40FDF597-CFC2-94D9-27C8-8FA2673D76BD}"/>
          </ac:spMkLst>
        </pc:spChg>
      </pc:sldChg>
      <pc:sldChg chg="modSp add mod">
        <pc:chgData name="Herbert Xin" userId="e9a22dce-685b-4760-b3ee-62caa91fb046" providerId="ADAL" clId="{D8F8B2CC-CCDD-7443-889D-085DB1EA8049}" dt="2024-03-14T10:30:43.312" v="1277" actId="207"/>
        <pc:sldMkLst>
          <pc:docMk/>
          <pc:sldMk cId="223973952" sldId="463"/>
        </pc:sldMkLst>
        <pc:spChg chg="mod">
          <ac:chgData name="Herbert Xin" userId="e9a22dce-685b-4760-b3ee-62caa91fb046" providerId="ADAL" clId="{D8F8B2CC-CCDD-7443-889D-085DB1EA8049}" dt="2024-03-14T10:30:43.312" v="1277" actId="207"/>
          <ac:spMkLst>
            <pc:docMk/>
            <pc:sldMk cId="223973952" sldId="463"/>
            <ac:spMk id="3" creationId="{F1434ADB-463A-DF14-F807-A117DCF1D217}"/>
          </ac:spMkLst>
        </pc:spChg>
      </pc:sldChg>
      <pc:sldChg chg="modSp add del mod">
        <pc:chgData name="Herbert Xin" userId="e9a22dce-685b-4760-b3ee-62caa91fb046" providerId="ADAL" clId="{D8F8B2CC-CCDD-7443-889D-085DB1EA8049}" dt="2024-03-14T10:38:21.220" v="1338" actId="2696"/>
        <pc:sldMkLst>
          <pc:docMk/>
          <pc:sldMk cId="3126306646" sldId="464"/>
        </pc:sldMkLst>
        <pc:spChg chg="mod">
          <ac:chgData name="Herbert Xin" userId="e9a22dce-685b-4760-b3ee-62caa91fb046" providerId="ADAL" clId="{D8F8B2CC-CCDD-7443-889D-085DB1EA8049}" dt="2024-03-14T10:32:09.633" v="1283" actId="207"/>
          <ac:spMkLst>
            <pc:docMk/>
            <pc:sldMk cId="3126306646" sldId="464"/>
            <ac:spMk id="3" creationId="{F1434ADB-463A-DF14-F807-A117DCF1D217}"/>
          </ac:spMkLst>
        </pc:spChg>
        <pc:spChg chg="mod">
          <ac:chgData name="Herbert Xin" userId="e9a22dce-685b-4760-b3ee-62caa91fb046" providerId="ADAL" clId="{D8F8B2CC-CCDD-7443-889D-085DB1EA8049}" dt="2024-03-14T10:32:41.285" v="1285" actId="207"/>
          <ac:spMkLst>
            <pc:docMk/>
            <pc:sldMk cId="3126306646" sldId="464"/>
            <ac:spMk id="10" creationId="{9C36BEDC-41EF-BC03-06EB-82314BB3F6BB}"/>
          </ac:spMkLst>
        </pc:spChg>
        <pc:spChg chg="mod">
          <ac:chgData name="Herbert Xin" userId="e9a22dce-685b-4760-b3ee-62caa91fb046" providerId="ADAL" clId="{D8F8B2CC-CCDD-7443-889D-085DB1EA8049}" dt="2024-03-14T10:32:47.017" v="1286" actId="207"/>
          <ac:spMkLst>
            <pc:docMk/>
            <pc:sldMk cId="3126306646" sldId="464"/>
            <ac:spMk id="11" creationId="{40FDF597-CFC2-94D9-27C8-8FA2673D76BD}"/>
          </ac:spMkLst>
        </pc:spChg>
      </pc:sldChg>
      <pc:sldChg chg="add del">
        <pc:chgData name="Herbert Xin" userId="e9a22dce-685b-4760-b3ee-62caa91fb046" providerId="ADAL" clId="{D8F8B2CC-CCDD-7443-889D-085DB1EA8049}" dt="2024-03-14T10:40:53.763" v="1348" actId="2696"/>
        <pc:sldMkLst>
          <pc:docMk/>
          <pc:sldMk cId="3154076720" sldId="464"/>
        </pc:sldMkLst>
      </pc:sldChg>
      <pc:sldChg chg="add del">
        <pc:chgData name="Herbert Xin" userId="e9a22dce-685b-4760-b3ee-62caa91fb046" providerId="ADAL" clId="{D8F8B2CC-CCDD-7443-889D-085DB1EA8049}" dt="2024-03-14T10:40:53.708" v="1347" actId="2696"/>
        <pc:sldMkLst>
          <pc:docMk/>
          <pc:sldMk cId="2607996223" sldId="465"/>
        </pc:sldMkLst>
      </pc:sldChg>
      <pc:sldChg chg="modSp add del mod">
        <pc:chgData name="Herbert Xin" userId="e9a22dce-685b-4760-b3ee-62caa91fb046" providerId="ADAL" clId="{D8F8B2CC-CCDD-7443-889D-085DB1EA8049}" dt="2024-03-14T10:38:21.220" v="1338" actId="2696"/>
        <pc:sldMkLst>
          <pc:docMk/>
          <pc:sldMk cId="3082214996" sldId="465"/>
        </pc:sldMkLst>
        <pc:spChg chg="mod">
          <ac:chgData name="Herbert Xin" userId="e9a22dce-685b-4760-b3ee-62caa91fb046" providerId="ADAL" clId="{D8F8B2CC-CCDD-7443-889D-085DB1EA8049}" dt="2024-03-14T10:33:25.611" v="1290" actId="207"/>
          <ac:spMkLst>
            <pc:docMk/>
            <pc:sldMk cId="3082214996" sldId="465"/>
            <ac:spMk id="3" creationId="{F1434ADB-463A-DF14-F807-A117DCF1D217}"/>
          </ac:spMkLst>
        </pc:spChg>
        <pc:spChg chg="mod">
          <ac:chgData name="Herbert Xin" userId="e9a22dce-685b-4760-b3ee-62caa91fb046" providerId="ADAL" clId="{D8F8B2CC-CCDD-7443-889D-085DB1EA8049}" dt="2024-03-14T10:33:17.664" v="1289" actId="207"/>
          <ac:spMkLst>
            <pc:docMk/>
            <pc:sldMk cId="3082214996" sldId="465"/>
            <ac:spMk id="11" creationId="{40FDF597-CFC2-94D9-27C8-8FA2673D76BD}"/>
          </ac:spMkLst>
        </pc:spChg>
      </pc:sldChg>
      <pc:sldChg chg="add del">
        <pc:chgData name="Herbert Xin" userId="e9a22dce-685b-4760-b3ee-62caa91fb046" providerId="ADAL" clId="{D8F8B2CC-CCDD-7443-889D-085DB1EA8049}" dt="2024-03-14T10:43:58.855" v="1423" actId="2696"/>
        <pc:sldMkLst>
          <pc:docMk/>
          <pc:sldMk cId="96598421" sldId="466"/>
        </pc:sldMkLst>
      </pc:sldChg>
      <pc:sldChg chg="addSp modSp add del mod">
        <pc:chgData name="Herbert Xin" userId="e9a22dce-685b-4760-b3ee-62caa91fb046" providerId="ADAL" clId="{D8F8B2CC-CCDD-7443-889D-085DB1EA8049}" dt="2024-03-14T10:38:21.220" v="1338" actId="2696"/>
        <pc:sldMkLst>
          <pc:docMk/>
          <pc:sldMk cId="168934692" sldId="466"/>
        </pc:sldMkLst>
        <pc:spChg chg="mod">
          <ac:chgData name="Herbert Xin" userId="e9a22dce-685b-4760-b3ee-62caa91fb046" providerId="ADAL" clId="{D8F8B2CC-CCDD-7443-889D-085DB1EA8049}" dt="2024-03-14T10:33:35.123" v="1292" actId="207"/>
          <ac:spMkLst>
            <pc:docMk/>
            <pc:sldMk cId="168934692" sldId="466"/>
            <ac:spMk id="11" creationId="{40FDF597-CFC2-94D9-27C8-8FA2673D76BD}"/>
          </ac:spMkLst>
        </pc:spChg>
        <pc:spChg chg="add mod">
          <ac:chgData name="Herbert Xin" userId="e9a22dce-685b-4760-b3ee-62caa91fb046" providerId="ADAL" clId="{D8F8B2CC-CCDD-7443-889D-085DB1EA8049}" dt="2024-03-14T10:34:34.281" v="1308" actId="2711"/>
          <ac:spMkLst>
            <pc:docMk/>
            <pc:sldMk cId="168934692" sldId="466"/>
            <ac:spMk id="12" creationId="{CCFDECD3-B518-D868-AEB5-AF524B07B0BE}"/>
          </ac:spMkLst>
        </pc:spChg>
      </pc:sldChg>
      <pc:sldChg chg="addSp delSp modSp add mod">
        <pc:chgData name="Herbert Xin" userId="e9a22dce-685b-4760-b3ee-62caa91fb046" providerId="ADAL" clId="{D8F8B2CC-CCDD-7443-889D-085DB1EA8049}" dt="2024-03-14T10:37:29.041" v="1334" actId="207"/>
        <pc:sldMkLst>
          <pc:docMk/>
          <pc:sldMk cId="994689112" sldId="467"/>
        </pc:sldMkLst>
        <pc:spChg chg="mod">
          <ac:chgData name="Herbert Xin" userId="e9a22dce-685b-4760-b3ee-62caa91fb046" providerId="ADAL" clId="{D8F8B2CC-CCDD-7443-889D-085DB1EA8049}" dt="2024-03-14T10:37:29.041" v="1334" actId="207"/>
          <ac:spMkLst>
            <pc:docMk/>
            <pc:sldMk cId="994689112" sldId="467"/>
            <ac:spMk id="3" creationId="{F1434ADB-463A-DF14-F807-A117DCF1D217}"/>
          </ac:spMkLst>
        </pc:spChg>
        <pc:spChg chg="mod">
          <ac:chgData name="Herbert Xin" userId="e9a22dce-685b-4760-b3ee-62caa91fb046" providerId="ADAL" clId="{D8F8B2CC-CCDD-7443-889D-085DB1EA8049}" dt="2024-03-14T10:37:16.834" v="1333" actId="207"/>
          <ac:spMkLst>
            <pc:docMk/>
            <pc:sldMk cId="994689112" sldId="467"/>
            <ac:spMk id="10" creationId="{9C36BEDC-41EF-BC03-06EB-82314BB3F6BB}"/>
          </ac:spMkLst>
        </pc:spChg>
        <pc:spChg chg="mod">
          <ac:chgData name="Herbert Xin" userId="e9a22dce-685b-4760-b3ee-62caa91fb046" providerId="ADAL" clId="{D8F8B2CC-CCDD-7443-889D-085DB1EA8049}" dt="2024-03-14T10:35:46.538" v="1310" actId="207"/>
          <ac:spMkLst>
            <pc:docMk/>
            <pc:sldMk cId="994689112" sldId="467"/>
            <ac:spMk id="11" creationId="{40FDF597-CFC2-94D9-27C8-8FA2673D76BD}"/>
          </ac:spMkLst>
        </pc:spChg>
        <pc:spChg chg="del">
          <ac:chgData name="Herbert Xin" userId="e9a22dce-685b-4760-b3ee-62caa91fb046" providerId="ADAL" clId="{D8F8B2CC-CCDD-7443-889D-085DB1EA8049}" dt="2024-03-14T10:35:49.765" v="1311" actId="478"/>
          <ac:spMkLst>
            <pc:docMk/>
            <pc:sldMk cId="994689112" sldId="467"/>
            <ac:spMk id="12" creationId="{CCFDECD3-B518-D868-AEB5-AF524B07B0BE}"/>
          </ac:spMkLst>
        </pc:spChg>
        <pc:spChg chg="add mod">
          <ac:chgData name="Herbert Xin" userId="e9a22dce-685b-4760-b3ee-62caa91fb046" providerId="ADAL" clId="{D8F8B2CC-CCDD-7443-889D-085DB1EA8049}" dt="2024-03-14T10:36:33.347" v="1319" actId="20577"/>
          <ac:spMkLst>
            <pc:docMk/>
            <pc:sldMk cId="994689112" sldId="467"/>
            <ac:spMk id="13" creationId="{E8B52E2A-5AE7-8A3C-BAA2-1654B1D075CA}"/>
          </ac:spMkLst>
        </pc:spChg>
        <pc:spChg chg="add mod">
          <ac:chgData name="Herbert Xin" userId="e9a22dce-685b-4760-b3ee-62caa91fb046" providerId="ADAL" clId="{D8F8B2CC-CCDD-7443-889D-085DB1EA8049}" dt="2024-03-14T10:37:03.257" v="1332" actId="20577"/>
          <ac:spMkLst>
            <pc:docMk/>
            <pc:sldMk cId="994689112" sldId="467"/>
            <ac:spMk id="14" creationId="{205C2FD5-9D5F-59C5-8EC4-D0606B240C08}"/>
          </ac:spMkLst>
        </pc:spChg>
      </pc:sldChg>
      <pc:sldChg chg="add del">
        <pc:chgData name="Herbert Xin" userId="e9a22dce-685b-4760-b3ee-62caa91fb046" providerId="ADAL" clId="{D8F8B2CC-CCDD-7443-889D-085DB1EA8049}" dt="2024-03-14T10:40:45.991" v="1345" actId="2696"/>
        <pc:sldMkLst>
          <pc:docMk/>
          <pc:sldMk cId="3619255086" sldId="468"/>
        </pc:sldMkLst>
      </pc:sldChg>
      <pc:sldChg chg="modSp add mod">
        <pc:chgData name="Herbert Xin" userId="e9a22dce-685b-4760-b3ee-62caa91fb046" providerId="ADAL" clId="{D8F8B2CC-CCDD-7443-889D-085DB1EA8049}" dt="2024-03-14T10:41:23.254" v="1351" actId="207"/>
        <pc:sldMkLst>
          <pc:docMk/>
          <pc:sldMk cId="1720253053" sldId="469"/>
        </pc:sldMkLst>
        <pc:spChg chg="mod">
          <ac:chgData name="Herbert Xin" userId="e9a22dce-685b-4760-b3ee-62caa91fb046" providerId="ADAL" clId="{D8F8B2CC-CCDD-7443-889D-085DB1EA8049}" dt="2024-03-14T10:38:56.351" v="1343" actId="207"/>
          <ac:spMkLst>
            <pc:docMk/>
            <pc:sldMk cId="1720253053" sldId="469"/>
            <ac:spMk id="3" creationId="{F1434ADB-463A-DF14-F807-A117DCF1D217}"/>
          </ac:spMkLst>
        </pc:spChg>
        <pc:spChg chg="mod">
          <ac:chgData name="Herbert Xin" userId="e9a22dce-685b-4760-b3ee-62caa91fb046" providerId="ADAL" clId="{D8F8B2CC-CCDD-7443-889D-085DB1EA8049}" dt="2024-03-14T10:41:19.060" v="1350" actId="207"/>
          <ac:spMkLst>
            <pc:docMk/>
            <pc:sldMk cId="1720253053" sldId="469"/>
            <ac:spMk id="10" creationId="{9C36BEDC-41EF-BC03-06EB-82314BB3F6BB}"/>
          </ac:spMkLst>
        </pc:spChg>
        <pc:spChg chg="mod">
          <ac:chgData name="Herbert Xin" userId="e9a22dce-685b-4760-b3ee-62caa91fb046" providerId="ADAL" clId="{D8F8B2CC-CCDD-7443-889D-085DB1EA8049}" dt="2024-03-14T10:41:23.254" v="1351" actId="207"/>
          <ac:spMkLst>
            <pc:docMk/>
            <pc:sldMk cId="1720253053" sldId="469"/>
            <ac:spMk id="14" creationId="{205C2FD5-9D5F-59C5-8EC4-D0606B240C08}"/>
          </ac:spMkLst>
        </pc:spChg>
      </pc:sldChg>
      <pc:sldChg chg="add del">
        <pc:chgData name="Herbert Xin" userId="e9a22dce-685b-4760-b3ee-62caa91fb046" providerId="ADAL" clId="{D8F8B2CC-CCDD-7443-889D-085DB1EA8049}" dt="2024-03-14T10:40:53.675" v="1346" actId="2696"/>
        <pc:sldMkLst>
          <pc:docMk/>
          <pc:sldMk cId="3234220077" sldId="470"/>
        </pc:sldMkLst>
      </pc:sldChg>
      <pc:sldChg chg="delSp add mod ord">
        <pc:chgData name="Herbert Xin" userId="e9a22dce-685b-4760-b3ee-62caa91fb046" providerId="ADAL" clId="{D8F8B2CC-CCDD-7443-889D-085DB1EA8049}" dt="2024-03-14T10:40:40.292" v="1344" actId="20578"/>
        <pc:sldMkLst>
          <pc:docMk/>
          <pc:sldMk cId="2005774496" sldId="471"/>
        </pc:sldMkLst>
        <pc:spChg chg="del">
          <ac:chgData name="Herbert Xin" userId="e9a22dce-685b-4760-b3ee-62caa91fb046" providerId="ADAL" clId="{D8F8B2CC-CCDD-7443-889D-085DB1EA8049}" dt="2024-03-14T10:38:40.573" v="1341" actId="478"/>
          <ac:spMkLst>
            <pc:docMk/>
            <pc:sldMk cId="2005774496" sldId="471"/>
            <ac:spMk id="14" creationId="{205C2FD5-9D5F-59C5-8EC4-D0606B240C08}"/>
          </ac:spMkLst>
        </pc:spChg>
      </pc:sldChg>
      <pc:sldChg chg="addSp modSp add mod">
        <pc:chgData name="Herbert Xin" userId="e9a22dce-685b-4760-b3ee-62caa91fb046" providerId="ADAL" clId="{D8F8B2CC-CCDD-7443-889D-085DB1EA8049}" dt="2024-03-14T10:41:53.237" v="1359" actId="207"/>
        <pc:sldMkLst>
          <pc:docMk/>
          <pc:sldMk cId="1890248737" sldId="472"/>
        </pc:sldMkLst>
        <pc:spChg chg="add mod">
          <ac:chgData name="Herbert Xin" userId="e9a22dce-685b-4760-b3ee-62caa91fb046" providerId="ADAL" clId="{D8F8B2CC-CCDD-7443-889D-085DB1EA8049}" dt="2024-03-14T10:41:46.808" v="1358" actId="20577"/>
          <ac:spMkLst>
            <pc:docMk/>
            <pc:sldMk cId="1890248737" sldId="472"/>
            <ac:spMk id="12" creationId="{EA3BF996-7614-8558-E1B3-2998E2EA84C2}"/>
          </ac:spMkLst>
        </pc:spChg>
        <pc:spChg chg="mod">
          <ac:chgData name="Herbert Xin" userId="e9a22dce-685b-4760-b3ee-62caa91fb046" providerId="ADAL" clId="{D8F8B2CC-CCDD-7443-889D-085DB1EA8049}" dt="2024-03-14T10:41:53.237" v="1359" actId="207"/>
          <ac:spMkLst>
            <pc:docMk/>
            <pc:sldMk cId="1890248737" sldId="472"/>
            <ac:spMk id="14" creationId="{205C2FD5-9D5F-59C5-8EC4-D0606B240C08}"/>
          </ac:spMkLst>
        </pc:spChg>
      </pc:sldChg>
      <pc:sldChg chg="delSp modSp add mod">
        <pc:chgData name="Herbert Xin" userId="e9a22dce-685b-4760-b3ee-62caa91fb046" providerId="ADAL" clId="{D8F8B2CC-CCDD-7443-889D-085DB1EA8049}" dt="2024-03-14T10:44:48.595" v="1431" actId="1037"/>
        <pc:sldMkLst>
          <pc:docMk/>
          <pc:sldMk cId="1960405261" sldId="473"/>
        </pc:sldMkLst>
        <pc:spChg chg="del">
          <ac:chgData name="Herbert Xin" userId="e9a22dce-685b-4760-b3ee-62caa91fb046" providerId="ADAL" clId="{D8F8B2CC-CCDD-7443-889D-085DB1EA8049}" dt="2024-03-14T10:43:56.039" v="1422" actId="478"/>
          <ac:spMkLst>
            <pc:docMk/>
            <pc:sldMk cId="1960405261" sldId="473"/>
            <ac:spMk id="12" creationId="{EA3BF996-7614-8558-E1B3-2998E2EA84C2}"/>
          </ac:spMkLst>
        </pc:spChg>
        <pc:spChg chg="mod">
          <ac:chgData name="Herbert Xin" userId="e9a22dce-685b-4760-b3ee-62caa91fb046" providerId="ADAL" clId="{D8F8B2CC-CCDD-7443-889D-085DB1EA8049}" dt="2024-03-14T10:44:48.595" v="1431" actId="1037"/>
          <ac:spMkLst>
            <pc:docMk/>
            <pc:sldMk cId="1960405261" sldId="473"/>
            <ac:spMk id="14" creationId="{205C2FD5-9D5F-59C5-8EC4-D0606B240C08}"/>
          </ac:spMkLst>
        </pc:spChg>
      </pc:sldChg>
      <pc:sldChg chg="addSp delSp modSp new mod modTransition delAnim modAnim">
        <pc:chgData name="Herbert Xin" userId="e9a22dce-685b-4760-b3ee-62caa91fb046" providerId="ADAL" clId="{D8F8B2CC-CCDD-7443-889D-085DB1EA8049}" dt="2024-03-18T01:39:01.652" v="3796" actId="20577"/>
        <pc:sldMkLst>
          <pc:docMk/>
          <pc:sldMk cId="239531320" sldId="474"/>
        </pc:sldMkLst>
        <pc:spChg chg="mod">
          <ac:chgData name="Herbert Xin" userId="e9a22dce-685b-4760-b3ee-62caa91fb046" providerId="ADAL" clId="{D8F8B2CC-CCDD-7443-889D-085DB1EA8049}" dt="2024-03-16T03:39:11.597" v="1761" actId="20577"/>
          <ac:spMkLst>
            <pc:docMk/>
            <pc:sldMk cId="239531320" sldId="474"/>
            <ac:spMk id="2" creationId="{A053CD85-97B3-F9BA-8BCB-52D91436C164}"/>
          </ac:spMkLst>
        </pc:spChg>
        <pc:spChg chg="add mod">
          <ac:chgData name="Herbert Xin" userId="e9a22dce-685b-4760-b3ee-62caa91fb046" providerId="ADAL" clId="{D8F8B2CC-CCDD-7443-889D-085DB1EA8049}" dt="2024-03-18T01:39:01.652" v="3796" actId="20577"/>
          <ac:spMkLst>
            <pc:docMk/>
            <pc:sldMk cId="239531320" sldId="474"/>
            <ac:spMk id="4" creationId="{97D286F1-D65B-A741-A3BA-310CAD83AE38}"/>
          </ac:spMkLst>
        </pc:spChg>
        <pc:picChg chg="add del mod">
          <ac:chgData name="Herbert Xin" userId="e9a22dce-685b-4760-b3ee-62caa91fb046" providerId="ADAL" clId="{D8F8B2CC-CCDD-7443-889D-085DB1EA8049}" dt="2024-03-16T03:40:31.298" v="1768" actId="21"/>
          <ac:picMkLst>
            <pc:docMk/>
            <pc:sldMk cId="239531320" sldId="474"/>
            <ac:picMk id="3" creationId="{8D5F3005-B23C-D6AC-44DE-20634DCF3A34}"/>
          </ac:picMkLst>
        </pc:picChg>
      </pc:sldChg>
      <pc:sldChg chg="addSp modSp new mod modTransition modAnim">
        <pc:chgData name="Herbert Xin" userId="e9a22dce-685b-4760-b3ee-62caa91fb046" providerId="ADAL" clId="{D8F8B2CC-CCDD-7443-889D-085DB1EA8049}" dt="2024-03-16T04:13:07.909" v="2265"/>
        <pc:sldMkLst>
          <pc:docMk/>
          <pc:sldMk cId="1296204590" sldId="475"/>
        </pc:sldMkLst>
        <pc:picChg chg="add mod">
          <ac:chgData name="Herbert Xin" userId="e9a22dce-685b-4760-b3ee-62caa91fb046" providerId="ADAL" clId="{D8F8B2CC-CCDD-7443-889D-085DB1EA8049}" dt="2024-03-16T03:40:40.234" v="1771" actId="14100"/>
          <ac:picMkLst>
            <pc:docMk/>
            <pc:sldMk cId="1296204590" sldId="475"/>
            <ac:picMk id="2" creationId="{2ADF6A91-58E9-CAA1-30F0-20190EABA031}"/>
          </ac:picMkLst>
        </pc:picChg>
      </pc:sldChg>
      <pc:sldChg chg="addSp delSp modSp new mod modTransition">
        <pc:chgData name="Herbert Xin" userId="e9a22dce-685b-4760-b3ee-62caa91fb046" providerId="ADAL" clId="{D8F8B2CC-CCDD-7443-889D-085DB1EA8049}" dt="2024-03-16T04:12:12.734" v="2256"/>
        <pc:sldMkLst>
          <pc:docMk/>
          <pc:sldMk cId="1116820804" sldId="476"/>
        </pc:sldMkLst>
        <pc:spChg chg="mod">
          <ac:chgData name="Herbert Xin" userId="e9a22dce-685b-4760-b3ee-62caa91fb046" providerId="ADAL" clId="{D8F8B2CC-CCDD-7443-889D-085DB1EA8049}" dt="2024-03-16T03:51:53.554" v="2036" actId="20577"/>
          <ac:spMkLst>
            <pc:docMk/>
            <pc:sldMk cId="1116820804" sldId="476"/>
            <ac:spMk id="2" creationId="{C00F0EB4-37CB-833F-D754-8395D8322A34}"/>
          </ac:spMkLst>
        </pc:spChg>
        <pc:spChg chg="mod">
          <ac:chgData name="Herbert Xin" userId="e9a22dce-685b-4760-b3ee-62caa91fb046" providerId="ADAL" clId="{D8F8B2CC-CCDD-7443-889D-085DB1EA8049}" dt="2024-03-16T03:51:50.449" v="2026"/>
          <ac:spMkLst>
            <pc:docMk/>
            <pc:sldMk cId="1116820804" sldId="476"/>
            <ac:spMk id="3" creationId="{4A65FBCF-C40B-54F0-C939-05B4DC355162}"/>
          </ac:spMkLst>
        </pc:spChg>
        <pc:spChg chg="del">
          <ac:chgData name="Herbert Xin" userId="e9a22dce-685b-4760-b3ee-62caa91fb046" providerId="ADAL" clId="{D8F8B2CC-CCDD-7443-889D-085DB1EA8049}" dt="2024-03-16T03:53:25.790" v="2037" actId="478"/>
          <ac:spMkLst>
            <pc:docMk/>
            <pc:sldMk cId="1116820804" sldId="476"/>
            <ac:spMk id="4" creationId="{43E40ED3-47B2-5FC5-4762-57C369248B45}"/>
          </ac:spMkLst>
        </pc:spChg>
        <pc:picChg chg="add mod">
          <ac:chgData name="Herbert Xin" userId="e9a22dce-685b-4760-b3ee-62caa91fb046" providerId="ADAL" clId="{D8F8B2CC-CCDD-7443-889D-085DB1EA8049}" dt="2024-03-16T03:53:55.937" v="2047" actId="1076"/>
          <ac:picMkLst>
            <pc:docMk/>
            <pc:sldMk cId="1116820804" sldId="476"/>
            <ac:picMk id="5" creationId="{6E195B15-2B20-BD5C-71DD-5FDDA4C57C4D}"/>
          </ac:picMkLst>
        </pc:picChg>
      </pc:sldChg>
      <pc:sldChg chg="delSp modSp add mod modTransition">
        <pc:chgData name="Herbert Xin" userId="e9a22dce-685b-4760-b3ee-62caa91fb046" providerId="ADAL" clId="{D8F8B2CC-CCDD-7443-889D-085DB1EA8049}" dt="2024-03-16T04:14:09.429" v="2270"/>
        <pc:sldMkLst>
          <pc:docMk/>
          <pc:sldMk cId="2897365069" sldId="477"/>
        </pc:sldMkLst>
        <pc:spChg chg="del mod">
          <ac:chgData name="Herbert Xin" userId="e9a22dce-685b-4760-b3ee-62caa91fb046" providerId="ADAL" clId="{D8F8B2CC-CCDD-7443-889D-085DB1EA8049}" dt="2024-03-16T04:03:27.002" v="2162" actId="478"/>
          <ac:spMkLst>
            <pc:docMk/>
            <pc:sldMk cId="2897365069" sldId="477"/>
            <ac:spMk id="3" creationId="{F1434ADB-463A-DF14-F807-A117DCF1D217}"/>
          </ac:spMkLst>
        </pc:spChg>
        <pc:spChg chg="mod">
          <ac:chgData name="Herbert Xin" userId="e9a22dce-685b-4760-b3ee-62caa91fb046" providerId="ADAL" clId="{D8F8B2CC-CCDD-7443-889D-085DB1EA8049}" dt="2024-03-16T03:54:38.660" v="2058" actId="20577"/>
          <ac:spMkLst>
            <pc:docMk/>
            <pc:sldMk cId="2897365069" sldId="477"/>
            <ac:spMk id="4" creationId="{3EF0385F-F55E-88BE-406C-874C553E3E14}"/>
          </ac:spMkLst>
        </pc:spChg>
        <pc:spChg chg="mod">
          <ac:chgData name="Herbert Xin" userId="e9a22dce-685b-4760-b3ee-62caa91fb046" providerId="ADAL" clId="{D8F8B2CC-CCDD-7443-889D-085DB1EA8049}" dt="2024-03-16T03:54:48.534" v="2063" actId="20577"/>
          <ac:spMkLst>
            <pc:docMk/>
            <pc:sldMk cId="2897365069" sldId="477"/>
            <ac:spMk id="5" creationId="{165555B7-0415-1083-E473-654790560CAF}"/>
          </ac:spMkLst>
        </pc:spChg>
        <pc:spChg chg="mod">
          <ac:chgData name="Herbert Xin" userId="e9a22dce-685b-4760-b3ee-62caa91fb046" providerId="ADAL" clId="{D8F8B2CC-CCDD-7443-889D-085DB1EA8049}" dt="2024-03-16T04:01:26.358" v="2107" actId="20577"/>
          <ac:spMkLst>
            <pc:docMk/>
            <pc:sldMk cId="2897365069" sldId="477"/>
            <ac:spMk id="6" creationId="{0B860E48-661D-DCBB-C18C-5A45019D38CE}"/>
          </ac:spMkLst>
        </pc:spChg>
        <pc:spChg chg="mod">
          <ac:chgData name="Herbert Xin" userId="e9a22dce-685b-4760-b3ee-62caa91fb046" providerId="ADAL" clId="{D8F8B2CC-CCDD-7443-889D-085DB1EA8049}" dt="2024-03-16T03:54:54.691" v="2068" actId="20577"/>
          <ac:spMkLst>
            <pc:docMk/>
            <pc:sldMk cId="2897365069" sldId="477"/>
            <ac:spMk id="7" creationId="{FF040D7A-268A-02EE-D638-45841043DF90}"/>
          </ac:spMkLst>
        </pc:spChg>
        <pc:spChg chg="mod">
          <ac:chgData name="Herbert Xin" userId="e9a22dce-685b-4760-b3ee-62caa91fb046" providerId="ADAL" clId="{D8F8B2CC-CCDD-7443-889D-085DB1EA8049}" dt="2024-03-16T03:54:59.515" v="2069" actId="20577"/>
          <ac:spMkLst>
            <pc:docMk/>
            <pc:sldMk cId="2897365069" sldId="477"/>
            <ac:spMk id="8" creationId="{7372665B-DE43-854B-5809-75ADFDC88B54}"/>
          </ac:spMkLst>
        </pc:spChg>
        <pc:spChg chg="mod">
          <ac:chgData name="Herbert Xin" userId="e9a22dce-685b-4760-b3ee-62caa91fb046" providerId="ADAL" clId="{D8F8B2CC-CCDD-7443-889D-085DB1EA8049}" dt="2024-03-16T03:55:02.738" v="2070" actId="20577"/>
          <ac:spMkLst>
            <pc:docMk/>
            <pc:sldMk cId="2897365069" sldId="477"/>
            <ac:spMk id="9" creationId="{9F928E50-65B7-99E8-6558-17BD0A773C2F}"/>
          </ac:spMkLst>
        </pc:spChg>
        <pc:spChg chg="mod">
          <ac:chgData name="Herbert Xin" userId="e9a22dce-685b-4760-b3ee-62caa91fb046" providerId="ADAL" clId="{D8F8B2CC-CCDD-7443-889D-085DB1EA8049}" dt="2024-03-16T03:55:34.600" v="2081" actId="1076"/>
          <ac:spMkLst>
            <pc:docMk/>
            <pc:sldMk cId="2897365069" sldId="477"/>
            <ac:spMk id="10" creationId="{9C36BEDC-41EF-BC03-06EB-82314BB3F6BB}"/>
          </ac:spMkLst>
        </pc:spChg>
        <pc:spChg chg="del">
          <ac:chgData name="Herbert Xin" userId="e9a22dce-685b-4760-b3ee-62caa91fb046" providerId="ADAL" clId="{D8F8B2CC-CCDD-7443-889D-085DB1EA8049}" dt="2024-03-16T03:59:34.464" v="2082" actId="478"/>
          <ac:spMkLst>
            <pc:docMk/>
            <pc:sldMk cId="2897365069" sldId="477"/>
            <ac:spMk id="11" creationId="{40FDF597-CFC2-94D9-27C8-8FA2673D76BD}"/>
          </ac:spMkLst>
        </pc:spChg>
        <pc:spChg chg="del">
          <ac:chgData name="Herbert Xin" userId="e9a22dce-685b-4760-b3ee-62caa91fb046" providerId="ADAL" clId="{D8F8B2CC-CCDD-7443-889D-085DB1EA8049}" dt="2024-03-16T03:59:34.464" v="2082" actId="478"/>
          <ac:spMkLst>
            <pc:docMk/>
            <pc:sldMk cId="2897365069" sldId="477"/>
            <ac:spMk id="13" creationId="{E8B52E2A-5AE7-8A3C-BAA2-1654B1D075CA}"/>
          </ac:spMkLst>
        </pc:spChg>
        <pc:spChg chg="del">
          <ac:chgData name="Herbert Xin" userId="e9a22dce-685b-4760-b3ee-62caa91fb046" providerId="ADAL" clId="{D8F8B2CC-CCDD-7443-889D-085DB1EA8049}" dt="2024-03-16T03:59:34.464" v="2082" actId="478"/>
          <ac:spMkLst>
            <pc:docMk/>
            <pc:sldMk cId="2897365069" sldId="477"/>
            <ac:spMk id="14" creationId="{205C2FD5-9D5F-59C5-8EC4-D0606B240C08}"/>
          </ac:spMkLst>
        </pc:spChg>
      </pc:sldChg>
      <pc:sldChg chg="add">
        <pc:chgData name="Herbert Xin" userId="e9a22dce-685b-4760-b3ee-62caa91fb046" providerId="ADAL" clId="{D8F8B2CC-CCDD-7443-889D-085DB1EA8049}" dt="2024-03-16T04:03:21.886" v="2161" actId="2890"/>
        <pc:sldMkLst>
          <pc:docMk/>
          <pc:sldMk cId="3742448426" sldId="478"/>
        </pc:sldMkLst>
      </pc:sldChg>
      <pc:sldChg chg="modSp add mod">
        <pc:chgData name="Herbert Xin" userId="e9a22dce-685b-4760-b3ee-62caa91fb046" providerId="ADAL" clId="{D8F8B2CC-CCDD-7443-889D-085DB1EA8049}" dt="2024-03-16T04:03:33.956" v="2164" actId="13926"/>
        <pc:sldMkLst>
          <pc:docMk/>
          <pc:sldMk cId="644190660" sldId="479"/>
        </pc:sldMkLst>
        <pc:spChg chg="mod">
          <ac:chgData name="Herbert Xin" userId="e9a22dce-685b-4760-b3ee-62caa91fb046" providerId="ADAL" clId="{D8F8B2CC-CCDD-7443-889D-085DB1EA8049}" dt="2024-03-16T04:03:33.956" v="2164" actId="13926"/>
          <ac:spMkLst>
            <pc:docMk/>
            <pc:sldMk cId="644190660" sldId="479"/>
            <ac:spMk id="3" creationId="{F1434ADB-463A-DF14-F807-A117DCF1D217}"/>
          </ac:spMkLst>
        </pc:spChg>
      </pc:sldChg>
      <pc:sldChg chg="addSp delSp modSp add mod">
        <pc:chgData name="Herbert Xin" userId="e9a22dce-685b-4760-b3ee-62caa91fb046" providerId="ADAL" clId="{D8F8B2CC-CCDD-7443-889D-085DB1EA8049}" dt="2024-03-16T04:11:09.547" v="2251" actId="478"/>
        <pc:sldMkLst>
          <pc:docMk/>
          <pc:sldMk cId="1881239076" sldId="480"/>
        </pc:sldMkLst>
        <pc:spChg chg="add mod">
          <ac:chgData name="Herbert Xin" userId="e9a22dce-685b-4760-b3ee-62caa91fb046" providerId="ADAL" clId="{D8F8B2CC-CCDD-7443-889D-085DB1EA8049}" dt="2024-03-16T04:06:01.148" v="2226" actId="255"/>
          <ac:spMkLst>
            <pc:docMk/>
            <pc:sldMk cId="1881239076" sldId="480"/>
            <ac:spMk id="11" creationId="{637A8891-B876-1EC3-646E-647E9ACBB1F1}"/>
          </ac:spMkLst>
        </pc:spChg>
        <pc:spChg chg="add del mod">
          <ac:chgData name="Herbert Xin" userId="e9a22dce-685b-4760-b3ee-62caa91fb046" providerId="ADAL" clId="{D8F8B2CC-CCDD-7443-889D-085DB1EA8049}" dt="2024-03-16T04:04:07.081" v="2176"/>
          <ac:spMkLst>
            <pc:docMk/>
            <pc:sldMk cId="1881239076" sldId="480"/>
            <ac:spMk id="12" creationId="{7A65D616-DF6A-9039-057C-9C5F75BAD8B1}"/>
          </ac:spMkLst>
        </pc:spChg>
        <pc:spChg chg="add del mod">
          <ac:chgData name="Herbert Xin" userId="e9a22dce-685b-4760-b3ee-62caa91fb046" providerId="ADAL" clId="{D8F8B2CC-CCDD-7443-889D-085DB1EA8049}" dt="2024-03-16T04:11:08.374" v="2250" actId="478"/>
          <ac:spMkLst>
            <pc:docMk/>
            <pc:sldMk cId="1881239076" sldId="480"/>
            <ac:spMk id="13" creationId="{2A7FC64E-111A-AD42-A038-CF2A3BB82481}"/>
          </ac:spMkLst>
        </pc:spChg>
        <pc:spChg chg="add del mod">
          <ac:chgData name="Herbert Xin" userId="e9a22dce-685b-4760-b3ee-62caa91fb046" providerId="ADAL" clId="{D8F8B2CC-CCDD-7443-889D-085DB1EA8049}" dt="2024-03-16T04:11:09.547" v="2251" actId="478"/>
          <ac:spMkLst>
            <pc:docMk/>
            <pc:sldMk cId="1881239076" sldId="480"/>
            <ac:spMk id="14" creationId="{9625E352-44DA-9498-99C7-7CDAAACD7D6B}"/>
          </ac:spMkLst>
        </pc:spChg>
        <pc:spChg chg="add del mod">
          <ac:chgData name="Herbert Xin" userId="e9a22dce-685b-4760-b3ee-62caa91fb046" providerId="ADAL" clId="{D8F8B2CC-CCDD-7443-889D-085DB1EA8049}" dt="2024-03-16T04:11:09.547" v="2251" actId="478"/>
          <ac:spMkLst>
            <pc:docMk/>
            <pc:sldMk cId="1881239076" sldId="480"/>
            <ac:spMk id="15" creationId="{99B7731C-3E71-3085-616D-A46E9FB8379C}"/>
          </ac:spMkLst>
        </pc:spChg>
        <pc:spChg chg="add del mod">
          <ac:chgData name="Herbert Xin" userId="e9a22dce-685b-4760-b3ee-62caa91fb046" providerId="ADAL" clId="{D8F8B2CC-CCDD-7443-889D-085DB1EA8049}" dt="2024-03-16T04:11:09.547" v="2251" actId="478"/>
          <ac:spMkLst>
            <pc:docMk/>
            <pc:sldMk cId="1881239076" sldId="480"/>
            <ac:spMk id="16" creationId="{03FAC6B4-980B-71CD-1F74-3231A39D9BF7}"/>
          </ac:spMkLst>
        </pc:spChg>
      </pc:sldChg>
      <pc:sldChg chg="addSp delSp modSp add mod">
        <pc:chgData name="Herbert Xin" userId="e9a22dce-685b-4760-b3ee-62caa91fb046" providerId="ADAL" clId="{D8F8B2CC-CCDD-7443-889D-085DB1EA8049}" dt="2024-03-16T04:24:37.208" v="2541" actId="20577"/>
        <pc:sldMkLst>
          <pc:docMk/>
          <pc:sldMk cId="270706443" sldId="481"/>
        </pc:sldMkLst>
        <pc:spChg chg="add del mod">
          <ac:chgData name="Herbert Xin" userId="e9a22dce-685b-4760-b3ee-62caa91fb046" providerId="ADAL" clId="{D8F8B2CC-CCDD-7443-889D-085DB1EA8049}" dt="2024-03-16T04:10:50.045" v="2247" actId="478"/>
          <ac:spMkLst>
            <pc:docMk/>
            <pc:sldMk cId="270706443" sldId="481"/>
            <ac:spMk id="12" creationId="{D29C1DE8-F609-0AD1-38BC-FEE3411263F8}"/>
          </ac:spMkLst>
        </pc:spChg>
        <pc:spChg chg="mod">
          <ac:chgData name="Herbert Xin" userId="e9a22dce-685b-4760-b3ee-62caa91fb046" providerId="ADAL" clId="{D8F8B2CC-CCDD-7443-889D-085DB1EA8049}" dt="2024-03-16T04:24:37.208" v="2541" actId="20577"/>
          <ac:spMkLst>
            <pc:docMk/>
            <pc:sldMk cId="270706443" sldId="481"/>
            <ac:spMk id="14" creationId="{9625E352-44DA-9498-99C7-7CDAAACD7D6B}"/>
          </ac:spMkLst>
        </pc:spChg>
        <pc:spChg chg="mod">
          <ac:chgData name="Herbert Xin" userId="e9a22dce-685b-4760-b3ee-62caa91fb046" providerId="ADAL" clId="{D8F8B2CC-CCDD-7443-889D-085DB1EA8049}" dt="2024-03-16T04:07:19.964" v="2237" actId="1582"/>
          <ac:spMkLst>
            <pc:docMk/>
            <pc:sldMk cId="270706443" sldId="481"/>
            <ac:spMk id="16" creationId="{03FAC6B4-980B-71CD-1F74-3231A39D9BF7}"/>
          </ac:spMkLst>
        </pc:spChg>
      </pc:sldChg>
      <pc:sldChg chg="delSp add mod">
        <pc:chgData name="Herbert Xin" userId="e9a22dce-685b-4760-b3ee-62caa91fb046" providerId="ADAL" clId="{D8F8B2CC-CCDD-7443-889D-085DB1EA8049}" dt="2024-03-16T04:11:15.444" v="2253" actId="478"/>
        <pc:sldMkLst>
          <pc:docMk/>
          <pc:sldMk cId="2977655925" sldId="482"/>
        </pc:sldMkLst>
        <pc:spChg chg="del">
          <ac:chgData name="Herbert Xin" userId="e9a22dce-685b-4760-b3ee-62caa91fb046" providerId="ADAL" clId="{D8F8B2CC-CCDD-7443-889D-085DB1EA8049}" dt="2024-03-16T04:11:15.444" v="2253" actId="478"/>
          <ac:spMkLst>
            <pc:docMk/>
            <pc:sldMk cId="2977655925" sldId="482"/>
            <ac:spMk id="14" creationId="{9625E352-44DA-9498-99C7-7CDAAACD7D6B}"/>
          </ac:spMkLst>
        </pc:spChg>
        <pc:spChg chg="del">
          <ac:chgData name="Herbert Xin" userId="e9a22dce-685b-4760-b3ee-62caa91fb046" providerId="ADAL" clId="{D8F8B2CC-CCDD-7443-889D-085DB1EA8049}" dt="2024-03-16T04:11:15.444" v="2253" actId="478"/>
          <ac:spMkLst>
            <pc:docMk/>
            <pc:sldMk cId="2977655925" sldId="482"/>
            <ac:spMk id="15" creationId="{99B7731C-3E71-3085-616D-A46E9FB8379C}"/>
          </ac:spMkLst>
        </pc:spChg>
        <pc:spChg chg="del">
          <ac:chgData name="Herbert Xin" userId="e9a22dce-685b-4760-b3ee-62caa91fb046" providerId="ADAL" clId="{D8F8B2CC-CCDD-7443-889D-085DB1EA8049}" dt="2024-03-16T04:11:15.444" v="2253" actId="478"/>
          <ac:spMkLst>
            <pc:docMk/>
            <pc:sldMk cId="2977655925" sldId="482"/>
            <ac:spMk id="16" creationId="{03FAC6B4-980B-71CD-1F74-3231A39D9BF7}"/>
          </ac:spMkLst>
        </pc:spChg>
      </pc:sldChg>
      <pc:sldChg chg="delSp modSp add mod">
        <pc:chgData name="Herbert Xin" userId="e9a22dce-685b-4760-b3ee-62caa91fb046" providerId="ADAL" clId="{D8F8B2CC-CCDD-7443-889D-085DB1EA8049}" dt="2024-03-16T04:24:40.885" v="2545" actId="20577"/>
        <pc:sldMkLst>
          <pc:docMk/>
          <pc:sldMk cId="3476813834" sldId="483"/>
        </pc:sldMkLst>
        <pc:spChg chg="mod">
          <ac:chgData name="Herbert Xin" userId="e9a22dce-685b-4760-b3ee-62caa91fb046" providerId="ADAL" clId="{D8F8B2CC-CCDD-7443-889D-085DB1EA8049}" dt="2024-03-16T04:24:40.885" v="2545" actId="20577"/>
          <ac:spMkLst>
            <pc:docMk/>
            <pc:sldMk cId="3476813834" sldId="483"/>
            <ac:spMk id="14" creationId="{9625E352-44DA-9498-99C7-7CDAAACD7D6B}"/>
          </ac:spMkLst>
        </pc:spChg>
        <pc:spChg chg="del">
          <ac:chgData name="Herbert Xin" userId="e9a22dce-685b-4760-b3ee-62caa91fb046" providerId="ADAL" clId="{D8F8B2CC-CCDD-7443-889D-085DB1EA8049}" dt="2024-03-16T04:11:21.568" v="2255" actId="478"/>
          <ac:spMkLst>
            <pc:docMk/>
            <pc:sldMk cId="3476813834" sldId="483"/>
            <ac:spMk id="16" creationId="{03FAC6B4-980B-71CD-1F74-3231A39D9BF7}"/>
          </ac:spMkLst>
        </pc:spChg>
      </pc:sldChg>
      <pc:sldChg chg="delSp modSp add mod">
        <pc:chgData name="Herbert Xin" userId="e9a22dce-685b-4760-b3ee-62caa91fb046" providerId="ADAL" clId="{D8F8B2CC-CCDD-7443-889D-085DB1EA8049}" dt="2024-03-16T04:24:44.426" v="2549" actId="20577"/>
        <pc:sldMkLst>
          <pc:docMk/>
          <pc:sldMk cId="3081856219" sldId="484"/>
        </pc:sldMkLst>
        <pc:spChg chg="mod">
          <ac:chgData name="Herbert Xin" userId="e9a22dce-685b-4760-b3ee-62caa91fb046" providerId="ADAL" clId="{D8F8B2CC-CCDD-7443-889D-085DB1EA8049}" dt="2024-03-16T04:24:44.426" v="2549" actId="20577"/>
          <ac:spMkLst>
            <pc:docMk/>
            <pc:sldMk cId="3081856219" sldId="484"/>
            <ac:spMk id="14" creationId="{9625E352-44DA-9498-99C7-7CDAAACD7D6B}"/>
          </ac:spMkLst>
        </pc:spChg>
        <pc:spChg chg="del">
          <ac:chgData name="Herbert Xin" userId="e9a22dce-685b-4760-b3ee-62caa91fb046" providerId="ADAL" clId="{D8F8B2CC-CCDD-7443-889D-085DB1EA8049}" dt="2024-03-16T04:11:19.018" v="2254" actId="478"/>
          <ac:spMkLst>
            <pc:docMk/>
            <pc:sldMk cId="3081856219" sldId="484"/>
            <ac:spMk id="15" creationId="{99B7731C-3E71-3085-616D-A46E9FB8379C}"/>
          </ac:spMkLst>
        </pc:spChg>
        <pc:spChg chg="del">
          <ac:chgData name="Herbert Xin" userId="e9a22dce-685b-4760-b3ee-62caa91fb046" providerId="ADAL" clId="{D8F8B2CC-CCDD-7443-889D-085DB1EA8049}" dt="2024-03-16T04:11:19.018" v="2254" actId="478"/>
          <ac:spMkLst>
            <pc:docMk/>
            <pc:sldMk cId="3081856219" sldId="484"/>
            <ac:spMk id="16" creationId="{03FAC6B4-980B-71CD-1F74-3231A39D9BF7}"/>
          </ac:spMkLst>
        </pc:spChg>
      </pc:sldChg>
      <pc:sldChg chg="modSp add mod">
        <pc:chgData name="Herbert Xin" userId="e9a22dce-685b-4760-b3ee-62caa91fb046" providerId="ADAL" clId="{D8F8B2CC-CCDD-7443-889D-085DB1EA8049}" dt="2024-03-16T04:15:59.190" v="2467" actId="20577"/>
        <pc:sldMkLst>
          <pc:docMk/>
          <pc:sldMk cId="35219067" sldId="485"/>
        </pc:sldMkLst>
        <pc:spChg chg="mod">
          <ac:chgData name="Herbert Xin" userId="e9a22dce-685b-4760-b3ee-62caa91fb046" providerId="ADAL" clId="{D8F8B2CC-CCDD-7443-889D-085DB1EA8049}" dt="2024-03-16T04:15:59.190" v="2467" actId="20577"/>
          <ac:spMkLst>
            <pc:docMk/>
            <pc:sldMk cId="35219067" sldId="485"/>
            <ac:spMk id="3" creationId="{F1434ADB-463A-DF14-F807-A117DCF1D217}"/>
          </ac:spMkLst>
        </pc:spChg>
      </pc:sldChg>
      <pc:sldChg chg="addSp modSp add mod">
        <pc:chgData name="Herbert Xin" userId="e9a22dce-685b-4760-b3ee-62caa91fb046" providerId="ADAL" clId="{D8F8B2CC-CCDD-7443-889D-085DB1EA8049}" dt="2024-03-16T04:27:59.030" v="2589" actId="13926"/>
        <pc:sldMkLst>
          <pc:docMk/>
          <pc:sldMk cId="3804332305" sldId="486"/>
        </pc:sldMkLst>
        <pc:spChg chg="mod">
          <ac:chgData name="Herbert Xin" userId="e9a22dce-685b-4760-b3ee-62caa91fb046" providerId="ADAL" clId="{D8F8B2CC-CCDD-7443-889D-085DB1EA8049}" dt="2024-03-16T04:27:59.030" v="2589" actId="13926"/>
          <ac:spMkLst>
            <pc:docMk/>
            <pc:sldMk cId="3804332305" sldId="486"/>
            <ac:spMk id="3" creationId="{F1434ADB-463A-DF14-F807-A117DCF1D217}"/>
          </ac:spMkLst>
        </pc:spChg>
        <pc:spChg chg="mod">
          <ac:chgData name="Herbert Xin" userId="e9a22dce-685b-4760-b3ee-62caa91fb046" providerId="ADAL" clId="{D8F8B2CC-CCDD-7443-889D-085DB1EA8049}" dt="2024-03-16T04:23:49.957" v="2513" actId="13926"/>
          <ac:spMkLst>
            <pc:docMk/>
            <pc:sldMk cId="3804332305" sldId="486"/>
            <ac:spMk id="8" creationId="{7372665B-DE43-854B-5809-75ADFDC88B54}"/>
          </ac:spMkLst>
        </pc:spChg>
        <pc:spChg chg="add mod">
          <ac:chgData name="Herbert Xin" userId="e9a22dce-685b-4760-b3ee-62caa91fb046" providerId="ADAL" clId="{D8F8B2CC-CCDD-7443-889D-085DB1EA8049}" dt="2024-03-16T04:22:37.958" v="2495" actId="20577"/>
          <ac:spMkLst>
            <pc:docMk/>
            <pc:sldMk cId="3804332305" sldId="486"/>
            <ac:spMk id="11" creationId="{58E41485-2FA5-B781-5F12-31E43EEE6F87}"/>
          </ac:spMkLst>
        </pc:spChg>
        <pc:spChg chg="add mod">
          <ac:chgData name="Herbert Xin" userId="e9a22dce-685b-4760-b3ee-62caa91fb046" providerId="ADAL" clId="{D8F8B2CC-CCDD-7443-889D-085DB1EA8049}" dt="2024-03-16T04:24:49.897" v="2553" actId="20577"/>
          <ac:spMkLst>
            <pc:docMk/>
            <pc:sldMk cId="3804332305" sldId="486"/>
            <ac:spMk id="12" creationId="{2A31C3E7-A8C6-569E-3575-AC7E9E7ABEAD}"/>
          </ac:spMkLst>
        </pc:spChg>
        <pc:spChg chg="add mod">
          <ac:chgData name="Herbert Xin" userId="e9a22dce-685b-4760-b3ee-62caa91fb046" providerId="ADAL" clId="{D8F8B2CC-CCDD-7443-889D-085DB1EA8049}" dt="2024-03-16T04:25:40.358" v="2570" actId="1076"/>
          <ac:spMkLst>
            <pc:docMk/>
            <pc:sldMk cId="3804332305" sldId="486"/>
            <ac:spMk id="13" creationId="{7F79CB98-9189-5402-D140-2B8119C85B13}"/>
          </ac:spMkLst>
        </pc:spChg>
        <pc:spChg chg="add mod">
          <ac:chgData name="Herbert Xin" userId="e9a22dce-685b-4760-b3ee-62caa91fb046" providerId="ADAL" clId="{D8F8B2CC-CCDD-7443-889D-085DB1EA8049}" dt="2024-03-16T04:25:57.892" v="2578" actId="1076"/>
          <ac:spMkLst>
            <pc:docMk/>
            <pc:sldMk cId="3804332305" sldId="486"/>
            <ac:spMk id="14" creationId="{1CB46EDC-BDC6-18B3-815A-6A9EC26773F6}"/>
          </ac:spMkLst>
        </pc:spChg>
      </pc:sldChg>
      <pc:sldChg chg="modSp add mod">
        <pc:chgData name="Herbert Xin" userId="e9a22dce-685b-4760-b3ee-62caa91fb046" providerId="ADAL" clId="{D8F8B2CC-CCDD-7443-889D-085DB1EA8049}" dt="2024-03-16T04:23:00.158" v="2497" actId="13926"/>
        <pc:sldMkLst>
          <pc:docMk/>
          <pc:sldMk cId="2260406510" sldId="487"/>
        </pc:sldMkLst>
        <pc:spChg chg="mod">
          <ac:chgData name="Herbert Xin" userId="e9a22dce-685b-4760-b3ee-62caa91fb046" providerId="ADAL" clId="{D8F8B2CC-CCDD-7443-889D-085DB1EA8049}" dt="2024-03-16T04:23:00.158" v="2497" actId="13926"/>
          <ac:spMkLst>
            <pc:docMk/>
            <pc:sldMk cId="2260406510" sldId="487"/>
            <ac:spMk id="3" creationId="{F1434ADB-463A-DF14-F807-A117DCF1D217}"/>
          </ac:spMkLst>
        </pc:spChg>
      </pc:sldChg>
      <pc:sldChg chg="modSp add">
        <pc:chgData name="Herbert Xin" userId="e9a22dce-685b-4760-b3ee-62caa91fb046" providerId="ADAL" clId="{D8F8B2CC-CCDD-7443-889D-085DB1EA8049}" dt="2024-03-16T04:23:19.757" v="2504" actId="13926"/>
        <pc:sldMkLst>
          <pc:docMk/>
          <pc:sldMk cId="2800789699" sldId="488"/>
        </pc:sldMkLst>
        <pc:spChg chg="mod">
          <ac:chgData name="Herbert Xin" userId="e9a22dce-685b-4760-b3ee-62caa91fb046" providerId="ADAL" clId="{D8F8B2CC-CCDD-7443-889D-085DB1EA8049}" dt="2024-03-16T04:23:19.757" v="2504" actId="13926"/>
          <ac:spMkLst>
            <pc:docMk/>
            <pc:sldMk cId="2800789699" sldId="488"/>
            <ac:spMk id="8" creationId="{7372665B-DE43-854B-5809-75ADFDC88B54}"/>
          </ac:spMkLst>
        </pc:spChg>
      </pc:sldChg>
      <pc:sldChg chg="modSp add mod">
        <pc:chgData name="Herbert Xin" userId="e9a22dce-685b-4760-b3ee-62caa91fb046" providerId="ADAL" clId="{D8F8B2CC-CCDD-7443-889D-085DB1EA8049}" dt="2024-03-16T04:29:14.845" v="2595" actId="13926"/>
        <pc:sldMkLst>
          <pc:docMk/>
          <pc:sldMk cId="275729209" sldId="489"/>
        </pc:sldMkLst>
        <pc:spChg chg="mod">
          <ac:chgData name="Herbert Xin" userId="e9a22dce-685b-4760-b3ee-62caa91fb046" providerId="ADAL" clId="{D8F8B2CC-CCDD-7443-889D-085DB1EA8049}" dt="2024-03-16T04:28:05.331" v="2591" actId="13926"/>
          <ac:spMkLst>
            <pc:docMk/>
            <pc:sldMk cId="275729209" sldId="489"/>
            <ac:spMk id="3" creationId="{F1434ADB-463A-DF14-F807-A117DCF1D217}"/>
          </ac:spMkLst>
        </pc:spChg>
        <pc:spChg chg="mod">
          <ac:chgData name="Herbert Xin" userId="e9a22dce-685b-4760-b3ee-62caa91fb046" providerId="ADAL" clId="{D8F8B2CC-CCDD-7443-889D-085DB1EA8049}" dt="2024-03-16T04:29:14.845" v="2595" actId="13926"/>
          <ac:spMkLst>
            <pc:docMk/>
            <pc:sldMk cId="275729209" sldId="489"/>
            <ac:spMk id="8" creationId="{7372665B-DE43-854B-5809-75ADFDC88B54}"/>
          </ac:spMkLst>
        </pc:spChg>
        <pc:spChg chg="mod">
          <ac:chgData name="Herbert Xin" userId="e9a22dce-685b-4760-b3ee-62caa91fb046" providerId="ADAL" clId="{D8F8B2CC-CCDD-7443-889D-085DB1EA8049}" dt="2024-03-16T04:28:16.337" v="2593" actId="1582"/>
          <ac:spMkLst>
            <pc:docMk/>
            <pc:sldMk cId="275729209" sldId="489"/>
            <ac:spMk id="14" creationId="{1CB46EDC-BDC6-18B3-815A-6A9EC26773F6}"/>
          </ac:spMkLst>
        </pc:spChg>
      </pc:sldChg>
      <pc:sldChg chg="modSp add mod">
        <pc:chgData name="Herbert Xin" userId="e9a22dce-685b-4760-b3ee-62caa91fb046" providerId="ADAL" clId="{D8F8B2CC-CCDD-7443-889D-085DB1EA8049}" dt="2024-03-16T04:29:10.760" v="2594" actId="13926"/>
        <pc:sldMkLst>
          <pc:docMk/>
          <pc:sldMk cId="2719114597" sldId="490"/>
        </pc:sldMkLst>
        <pc:spChg chg="mod">
          <ac:chgData name="Herbert Xin" userId="e9a22dce-685b-4760-b3ee-62caa91fb046" providerId="ADAL" clId="{D8F8B2CC-CCDD-7443-889D-085DB1EA8049}" dt="2024-03-16T04:28:01.967" v="2590" actId="13926"/>
          <ac:spMkLst>
            <pc:docMk/>
            <pc:sldMk cId="2719114597" sldId="490"/>
            <ac:spMk id="3" creationId="{F1434ADB-463A-DF14-F807-A117DCF1D217}"/>
          </ac:spMkLst>
        </pc:spChg>
        <pc:spChg chg="mod">
          <ac:chgData name="Herbert Xin" userId="e9a22dce-685b-4760-b3ee-62caa91fb046" providerId="ADAL" clId="{D8F8B2CC-CCDD-7443-889D-085DB1EA8049}" dt="2024-03-16T04:29:10.760" v="2594" actId="13926"/>
          <ac:spMkLst>
            <pc:docMk/>
            <pc:sldMk cId="2719114597" sldId="490"/>
            <ac:spMk id="8" creationId="{7372665B-DE43-854B-5809-75ADFDC88B54}"/>
          </ac:spMkLst>
        </pc:spChg>
      </pc:sldChg>
      <pc:sldChg chg="delSp modSp add mod ord">
        <pc:chgData name="Herbert Xin" userId="e9a22dce-685b-4760-b3ee-62caa91fb046" providerId="ADAL" clId="{D8F8B2CC-CCDD-7443-889D-085DB1EA8049}" dt="2024-03-16T04:27:42.465" v="2586" actId="13926"/>
        <pc:sldMkLst>
          <pc:docMk/>
          <pc:sldMk cId="4226587499" sldId="491"/>
        </pc:sldMkLst>
        <pc:spChg chg="mod">
          <ac:chgData name="Herbert Xin" userId="e9a22dce-685b-4760-b3ee-62caa91fb046" providerId="ADAL" clId="{D8F8B2CC-CCDD-7443-889D-085DB1EA8049}" dt="2024-03-16T04:27:42.465" v="2586" actId="13926"/>
          <ac:spMkLst>
            <pc:docMk/>
            <pc:sldMk cId="4226587499" sldId="491"/>
            <ac:spMk id="3" creationId="{F1434ADB-463A-DF14-F807-A117DCF1D217}"/>
          </ac:spMkLst>
        </pc:spChg>
        <pc:spChg chg="del">
          <ac:chgData name="Herbert Xin" userId="e9a22dce-685b-4760-b3ee-62caa91fb046" providerId="ADAL" clId="{D8F8B2CC-CCDD-7443-889D-085DB1EA8049}" dt="2024-03-16T04:27:18.417" v="2582" actId="478"/>
          <ac:spMkLst>
            <pc:docMk/>
            <pc:sldMk cId="4226587499" sldId="491"/>
            <ac:spMk id="12" creationId="{2A31C3E7-A8C6-569E-3575-AC7E9E7ABEAD}"/>
          </ac:spMkLst>
        </pc:spChg>
        <pc:spChg chg="del">
          <ac:chgData name="Herbert Xin" userId="e9a22dce-685b-4760-b3ee-62caa91fb046" providerId="ADAL" clId="{D8F8B2CC-CCDD-7443-889D-085DB1EA8049}" dt="2024-03-16T04:27:19.783" v="2583" actId="478"/>
          <ac:spMkLst>
            <pc:docMk/>
            <pc:sldMk cId="4226587499" sldId="491"/>
            <ac:spMk id="13" creationId="{7F79CB98-9189-5402-D140-2B8119C85B13}"/>
          </ac:spMkLst>
        </pc:spChg>
        <pc:spChg chg="del">
          <ac:chgData name="Herbert Xin" userId="e9a22dce-685b-4760-b3ee-62caa91fb046" providerId="ADAL" clId="{D8F8B2CC-CCDD-7443-889D-085DB1EA8049}" dt="2024-03-16T04:27:22.031" v="2584" actId="478"/>
          <ac:spMkLst>
            <pc:docMk/>
            <pc:sldMk cId="4226587499" sldId="491"/>
            <ac:spMk id="14" creationId="{1CB46EDC-BDC6-18B3-815A-6A9EC26773F6}"/>
          </ac:spMkLst>
        </pc:spChg>
      </pc:sldChg>
      <pc:sldChg chg="modSp add mod">
        <pc:chgData name="Herbert Xin" userId="e9a22dce-685b-4760-b3ee-62caa91fb046" providerId="ADAL" clId="{D8F8B2CC-CCDD-7443-889D-085DB1EA8049}" dt="2024-03-16T04:27:51.822" v="2588" actId="13926"/>
        <pc:sldMkLst>
          <pc:docMk/>
          <pc:sldMk cId="2601109938" sldId="492"/>
        </pc:sldMkLst>
        <pc:spChg chg="mod">
          <ac:chgData name="Herbert Xin" userId="e9a22dce-685b-4760-b3ee-62caa91fb046" providerId="ADAL" clId="{D8F8B2CC-CCDD-7443-889D-085DB1EA8049}" dt="2024-03-16T04:27:51.822" v="2588" actId="13926"/>
          <ac:spMkLst>
            <pc:docMk/>
            <pc:sldMk cId="2601109938" sldId="492"/>
            <ac:spMk id="3" creationId="{F1434ADB-463A-DF14-F807-A117DCF1D217}"/>
          </ac:spMkLst>
        </pc:spChg>
      </pc:sldChg>
      <pc:sldChg chg="modSp add mod">
        <pc:chgData name="Herbert Xin" userId="e9a22dce-685b-4760-b3ee-62caa91fb046" providerId="ADAL" clId="{D8F8B2CC-CCDD-7443-889D-085DB1EA8049}" dt="2024-03-16T04:30:14.418" v="2738" actId="14100"/>
        <pc:sldMkLst>
          <pc:docMk/>
          <pc:sldMk cId="1047041500" sldId="493"/>
        </pc:sldMkLst>
        <pc:spChg chg="mod">
          <ac:chgData name="Herbert Xin" userId="e9a22dce-685b-4760-b3ee-62caa91fb046" providerId="ADAL" clId="{D8F8B2CC-CCDD-7443-889D-085DB1EA8049}" dt="2024-03-16T04:30:14.418" v="2738" actId="14100"/>
          <ac:spMkLst>
            <pc:docMk/>
            <pc:sldMk cId="1047041500" sldId="493"/>
            <ac:spMk id="3" creationId="{F1434ADB-463A-DF14-F807-A117DCF1D217}"/>
          </ac:spMkLst>
        </pc:spChg>
      </pc:sldChg>
      <pc:sldChg chg="modSp add mod">
        <pc:chgData name="Herbert Xin" userId="e9a22dce-685b-4760-b3ee-62caa91fb046" providerId="ADAL" clId="{D8F8B2CC-CCDD-7443-889D-085DB1EA8049}" dt="2024-03-16T04:30:42.010" v="2742" actId="13926"/>
        <pc:sldMkLst>
          <pc:docMk/>
          <pc:sldMk cId="3634088396" sldId="494"/>
        </pc:sldMkLst>
        <pc:spChg chg="mod">
          <ac:chgData name="Herbert Xin" userId="e9a22dce-685b-4760-b3ee-62caa91fb046" providerId="ADAL" clId="{D8F8B2CC-CCDD-7443-889D-085DB1EA8049}" dt="2024-03-16T04:30:31.772" v="2740" actId="13926"/>
          <ac:spMkLst>
            <pc:docMk/>
            <pc:sldMk cId="3634088396" sldId="494"/>
            <ac:spMk id="3" creationId="{F1434ADB-463A-DF14-F807-A117DCF1D217}"/>
          </ac:spMkLst>
        </pc:spChg>
        <pc:spChg chg="mod">
          <ac:chgData name="Herbert Xin" userId="e9a22dce-685b-4760-b3ee-62caa91fb046" providerId="ADAL" clId="{D8F8B2CC-CCDD-7443-889D-085DB1EA8049}" dt="2024-03-16T04:30:42.010" v="2742" actId="13926"/>
          <ac:spMkLst>
            <pc:docMk/>
            <pc:sldMk cId="3634088396" sldId="494"/>
            <ac:spMk id="8" creationId="{7372665B-DE43-854B-5809-75ADFDC88B54}"/>
          </ac:spMkLst>
        </pc:spChg>
      </pc:sldChg>
      <pc:sldChg chg="addSp modSp add mod">
        <pc:chgData name="Herbert Xin" userId="e9a22dce-685b-4760-b3ee-62caa91fb046" providerId="ADAL" clId="{D8F8B2CC-CCDD-7443-889D-085DB1EA8049}" dt="2024-03-16T04:38:15.240" v="2861" actId="13926"/>
        <pc:sldMkLst>
          <pc:docMk/>
          <pc:sldMk cId="2179242936" sldId="495"/>
        </pc:sldMkLst>
        <pc:spChg chg="mod">
          <ac:chgData name="Herbert Xin" userId="e9a22dce-685b-4760-b3ee-62caa91fb046" providerId="ADAL" clId="{D8F8B2CC-CCDD-7443-889D-085DB1EA8049}" dt="2024-03-16T04:38:15.240" v="2861" actId="13926"/>
          <ac:spMkLst>
            <pc:docMk/>
            <pc:sldMk cId="2179242936" sldId="495"/>
            <ac:spMk id="8" creationId="{7372665B-DE43-854B-5809-75ADFDC88B54}"/>
          </ac:spMkLst>
        </pc:spChg>
        <pc:spChg chg="add mod">
          <ac:chgData name="Herbert Xin" userId="e9a22dce-685b-4760-b3ee-62caa91fb046" providerId="ADAL" clId="{D8F8B2CC-CCDD-7443-889D-085DB1EA8049}" dt="2024-03-16T04:35:32.878" v="2764" actId="20577"/>
          <ac:spMkLst>
            <pc:docMk/>
            <pc:sldMk cId="2179242936" sldId="495"/>
            <ac:spMk id="11" creationId="{E9273E15-29B6-FE41-A209-71419E1918FC}"/>
          </ac:spMkLst>
        </pc:spChg>
      </pc:sldChg>
      <pc:sldChg chg="addSp modSp add mod">
        <pc:chgData name="Herbert Xin" userId="e9a22dce-685b-4760-b3ee-62caa91fb046" providerId="ADAL" clId="{D8F8B2CC-CCDD-7443-889D-085DB1EA8049}" dt="2024-03-16T04:38:12.530" v="2860" actId="13926"/>
        <pc:sldMkLst>
          <pc:docMk/>
          <pc:sldMk cId="2585760452" sldId="496"/>
        </pc:sldMkLst>
        <pc:spChg chg="mod">
          <ac:chgData name="Herbert Xin" userId="e9a22dce-685b-4760-b3ee-62caa91fb046" providerId="ADAL" clId="{D8F8B2CC-CCDD-7443-889D-085DB1EA8049}" dt="2024-03-16T04:38:12.530" v="2860" actId="13926"/>
          <ac:spMkLst>
            <pc:docMk/>
            <pc:sldMk cId="2585760452" sldId="496"/>
            <ac:spMk id="8" creationId="{7372665B-DE43-854B-5809-75ADFDC88B54}"/>
          </ac:spMkLst>
        </pc:spChg>
        <pc:spChg chg="mod">
          <ac:chgData name="Herbert Xin" userId="e9a22dce-685b-4760-b3ee-62caa91fb046" providerId="ADAL" clId="{D8F8B2CC-CCDD-7443-889D-085DB1EA8049}" dt="2024-03-16T04:35:27.213" v="2759" actId="20577"/>
          <ac:spMkLst>
            <pc:docMk/>
            <pc:sldMk cId="2585760452" sldId="496"/>
            <ac:spMk id="11" creationId="{E9273E15-29B6-FE41-A209-71419E1918FC}"/>
          </ac:spMkLst>
        </pc:spChg>
        <pc:spChg chg="add mod">
          <ac:chgData name="Herbert Xin" userId="e9a22dce-685b-4760-b3ee-62caa91fb046" providerId="ADAL" clId="{D8F8B2CC-CCDD-7443-889D-085DB1EA8049}" dt="2024-03-16T04:35:47.692" v="2773" actId="20577"/>
          <ac:spMkLst>
            <pc:docMk/>
            <pc:sldMk cId="2585760452" sldId="496"/>
            <ac:spMk id="12" creationId="{97D21697-3FBA-F5E2-0508-060487A84A39}"/>
          </ac:spMkLst>
        </pc:spChg>
      </pc:sldChg>
      <pc:sldChg chg="addSp modSp add mod">
        <pc:chgData name="Herbert Xin" userId="e9a22dce-685b-4760-b3ee-62caa91fb046" providerId="ADAL" clId="{D8F8B2CC-CCDD-7443-889D-085DB1EA8049}" dt="2024-03-16T04:38:08.834" v="2859" actId="13926"/>
        <pc:sldMkLst>
          <pc:docMk/>
          <pc:sldMk cId="1082302858" sldId="497"/>
        </pc:sldMkLst>
        <pc:spChg chg="mod">
          <ac:chgData name="Herbert Xin" userId="e9a22dce-685b-4760-b3ee-62caa91fb046" providerId="ADAL" clId="{D8F8B2CC-CCDD-7443-889D-085DB1EA8049}" dt="2024-03-16T04:38:08.834" v="2859" actId="13926"/>
          <ac:spMkLst>
            <pc:docMk/>
            <pc:sldMk cId="1082302858" sldId="497"/>
            <ac:spMk id="8" creationId="{7372665B-DE43-854B-5809-75ADFDC88B54}"/>
          </ac:spMkLst>
        </pc:spChg>
        <pc:spChg chg="add mod">
          <ac:chgData name="Herbert Xin" userId="e9a22dce-685b-4760-b3ee-62caa91fb046" providerId="ADAL" clId="{D8F8B2CC-CCDD-7443-889D-085DB1EA8049}" dt="2024-03-16T04:36:22.383" v="2817" actId="20577"/>
          <ac:spMkLst>
            <pc:docMk/>
            <pc:sldMk cId="1082302858" sldId="497"/>
            <ac:spMk id="13" creationId="{BF2A22EF-53F6-2395-6689-EF44462EEB01}"/>
          </ac:spMkLst>
        </pc:spChg>
      </pc:sldChg>
      <pc:sldChg chg="addSp modSp add mod">
        <pc:chgData name="Herbert Xin" userId="e9a22dce-685b-4760-b3ee-62caa91fb046" providerId="ADAL" clId="{D8F8B2CC-CCDD-7443-889D-085DB1EA8049}" dt="2024-03-16T04:39:09.517" v="2875" actId="13926"/>
        <pc:sldMkLst>
          <pc:docMk/>
          <pc:sldMk cId="3692106035" sldId="498"/>
        </pc:sldMkLst>
        <pc:spChg chg="mod">
          <ac:chgData name="Herbert Xin" userId="e9a22dce-685b-4760-b3ee-62caa91fb046" providerId="ADAL" clId="{D8F8B2CC-CCDD-7443-889D-085DB1EA8049}" dt="2024-03-16T04:37:14.032" v="2819" actId="13926"/>
          <ac:spMkLst>
            <pc:docMk/>
            <pc:sldMk cId="3692106035" sldId="498"/>
            <ac:spMk id="6" creationId="{0B860E48-661D-DCBB-C18C-5A45019D38CE}"/>
          </ac:spMkLst>
        </pc:spChg>
        <pc:spChg chg="mod">
          <ac:chgData name="Herbert Xin" userId="e9a22dce-685b-4760-b3ee-62caa91fb046" providerId="ADAL" clId="{D8F8B2CC-CCDD-7443-889D-085DB1EA8049}" dt="2024-03-16T04:38:05.482" v="2858" actId="13926"/>
          <ac:spMkLst>
            <pc:docMk/>
            <pc:sldMk cId="3692106035" sldId="498"/>
            <ac:spMk id="8" creationId="{7372665B-DE43-854B-5809-75ADFDC88B54}"/>
          </ac:spMkLst>
        </pc:spChg>
        <pc:spChg chg="add mod">
          <ac:chgData name="Herbert Xin" userId="e9a22dce-685b-4760-b3ee-62caa91fb046" providerId="ADAL" clId="{D8F8B2CC-CCDD-7443-889D-085DB1EA8049}" dt="2024-03-16T04:39:09.517" v="2875" actId="13926"/>
          <ac:spMkLst>
            <pc:docMk/>
            <pc:sldMk cId="3692106035" sldId="498"/>
            <ac:spMk id="14" creationId="{4CDE4F7B-2BBD-F0EA-47F6-6194848D6BF3}"/>
          </ac:spMkLst>
        </pc:spChg>
      </pc:sldChg>
      <pc:sldChg chg="modSp add mod">
        <pc:chgData name="Herbert Xin" userId="e9a22dce-685b-4760-b3ee-62caa91fb046" providerId="ADAL" clId="{D8F8B2CC-CCDD-7443-889D-085DB1EA8049}" dt="2024-03-16T04:38:33.740" v="2863" actId="13926"/>
        <pc:sldMkLst>
          <pc:docMk/>
          <pc:sldMk cId="1744115847" sldId="499"/>
        </pc:sldMkLst>
        <pc:spChg chg="mod">
          <ac:chgData name="Herbert Xin" userId="e9a22dce-685b-4760-b3ee-62caa91fb046" providerId="ADAL" clId="{D8F8B2CC-CCDD-7443-889D-085DB1EA8049}" dt="2024-03-16T04:38:33.740" v="2863" actId="13926"/>
          <ac:spMkLst>
            <pc:docMk/>
            <pc:sldMk cId="1744115847" sldId="499"/>
            <ac:spMk id="6" creationId="{0B860E48-661D-DCBB-C18C-5A45019D38CE}"/>
          </ac:spMkLst>
        </pc:spChg>
      </pc:sldChg>
      <pc:sldChg chg="addSp modSp add mod">
        <pc:chgData name="Herbert Xin" userId="e9a22dce-685b-4760-b3ee-62caa91fb046" providerId="ADAL" clId="{D8F8B2CC-CCDD-7443-889D-085DB1EA8049}" dt="2024-03-16T04:39:47.832" v="2876" actId="1076"/>
        <pc:sldMkLst>
          <pc:docMk/>
          <pc:sldMk cId="2302616487" sldId="500"/>
        </pc:sldMkLst>
        <pc:spChg chg="mod">
          <ac:chgData name="Herbert Xin" userId="e9a22dce-685b-4760-b3ee-62caa91fb046" providerId="ADAL" clId="{D8F8B2CC-CCDD-7443-889D-085DB1EA8049}" dt="2024-03-16T04:39:04.809" v="2874" actId="13926"/>
          <ac:spMkLst>
            <pc:docMk/>
            <pc:sldMk cId="2302616487" sldId="500"/>
            <ac:spMk id="14" creationId="{4CDE4F7B-2BBD-F0EA-47F6-6194848D6BF3}"/>
          </ac:spMkLst>
        </pc:spChg>
        <pc:spChg chg="add mod">
          <ac:chgData name="Herbert Xin" userId="e9a22dce-685b-4760-b3ee-62caa91fb046" providerId="ADAL" clId="{D8F8B2CC-CCDD-7443-889D-085DB1EA8049}" dt="2024-03-16T04:39:47.832" v="2876" actId="1076"/>
          <ac:spMkLst>
            <pc:docMk/>
            <pc:sldMk cId="2302616487" sldId="500"/>
            <ac:spMk id="15" creationId="{6A87504C-C25C-D5E8-D854-7D6EF43205B0}"/>
          </ac:spMkLst>
        </pc:spChg>
      </pc:sldChg>
      <pc:sldChg chg="addSp modSp add mod">
        <pc:chgData name="Herbert Xin" userId="e9a22dce-685b-4760-b3ee-62caa91fb046" providerId="ADAL" clId="{D8F8B2CC-CCDD-7443-889D-085DB1EA8049}" dt="2024-03-16T04:40:23.318" v="2890" actId="11529"/>
        <pc:sldMkLst>
          <pc:docMk/>
          <pc:sldMk cId="116854723" sldId="501"/>
        </pc:sldMkLst>
        <pc:spChg chg="add mod">
          <ac:chgData name="Herbert Xin" userId="e9a22dce-685b-4760-b3ee-62caa91fb046" providerId="ADAL" clId="{D8F8B2CC-CCDD-7443-889D-085DB1EA8049}" dt="2024-03-16T04:40:12.495" v="2889" actId="1076"/>
          <ac:spMkLst>
            <pc:docMk/>
            <pc:sldMk cId="116854723" sldId="501"/>
            <ac:spMk id="16" creationId="{9011ED8B-FE56-ED11-2E8C-79F93B26FAA8}"/>
          </ac:spMkLst>
        </pc:spChg>
        <pc:cxnChg chg="add">
          <ac:chgData name="Herbert Xin" userId="e9a22dce-685b-4760-b3ee-62caa91fb046" providerId="ADAL" clId="{D8F8B2CC-CCDD-7443-889D-085DB1EA8049}" dt="2024-03-16T04:40:23.318" v="2890" actId="11529"/>
          <ac:cxnSpMkLst>
            <pc:docMk/>
            <pc:sldMk cId="116854723" sldId="501"/>
            <ac:cxnSpMk id="18" creationId="{5D978BE5-D3DE-86FF-89F2-955955598E2E}"/>
          </ac:cxnSpMkLst>
        </pc:cxnChg>
      </pc:sldChg>
      <pc:sldChg chg="addSp delSp modSp add mod">
        <pc:chgData name="Herbert Xin" userId="e9a22dce-685b-4760-b3ee-62caa91fb046" providerId="ADAL" clId="{D8F8B2CC-CCDD-7443-889D-085DB1EA8049}" dt="2024-03-16T04:53:15.409" v="3031" actId="1076"/>
        <pc:sldMkLst>
          <pc:docMk/>
          <pc:sldMk cId="1865626819" sldId="502"/>
        </pc:sldMkLst>
        <pc:spChg chg="del">
          <ac:chgData name="Herbert Xin" userId="e9a22dce-685b-4760-b3ee-62caa91fb046" providerId="ADAL" clId="{D8F8B2CC-CCDD-7443-889D-085DB1EA8049}" dt="2024-03-16T04:48:08.657" v="2892" actId="478"/>
          <ac:spMkLst>
            <pc:docMk/>
            <pc:sldMk cId="1865626819" sldId="502"/>
            <ac:spMk id="11" creationId="{E9273E15-29B6-FE41-A209-71419E1918FC}"/>
          </ac:spMkLst>
        </pc:spChg>
        <pc:spChg chg="del">
          <ac:chgData name="Herbert Xin" userId="e9a22dce-685b-4760-b3ee-62caa91fb046" providerId="ADAL" clId="{D8F8B2CC-CCDD-7443-889D-085DB1EA8049}" dt="2024-03-16T04:48:08.657" v="2892" actId="478"/>
          <ac:spMkLst>
            <pc:docMk/>
            <pc:sldMk cId="1865626819" sldId="502"/>
            <ac:spMk id="12" creationId="{97D21697-3FBA-F5E2-0508-060487A84A39}"/>
          </ac:spMkLst>
        </pc:spChg>
        <pc:spChg chg="del">
          <ac:chgData name="Herbert Xin" userId="e9a22dce-685b-4760-b3ee-62caa91fb046" providerId="ADAL" clId="{D8F8B2CC-CCDD-7443-889D-085DB1EA8049}" dt="2024-03-16T04:48:08.657" v="2892" actId="478"/>
          <ac:spMkLst>
            <pc:docMk/>
            <pc:sldMk cId="1865626819" sldId="502"/>
            <ac:spMk id="13" creationId="{BF2A22EF-53F6-2395-6689-EF44462EEB01}"/>
          </ac:spMkLst>
        </pc:spChg>
        <pc:spChg chg="del">
          <ac:chgData name="Herbert Xin" userId="e9a22dce-685b-4760-b3ee-62caa91fb046" providerId="ADAL" clId="{D8F8B2CC-CCDD-7443-889D-085DB1EA8049}" dt="2024-03-16T04:48:08.657" v="2892" actId="478"/>
          <ac:spMkLst>
            <pc:docMk/>
            <pc:sldMk cId="1865626819" sldId="502"/>
            <ac:spMk id="14" creationId="{4CDE4F7B-2BBD-F0EA-47F6-6194848D6BF3}"/>
          </ac:spMkLst>
        </pc:spChg>
        <pc:spChg chg="mod">
          <ac:chgData name="Herbert Xin" userId="e9a22dce-685b-4760-b3ee-62caa91fb046" providerId="ADAL" clId="{D8F8B2CC-CCDD-7443-889D-085DB1EA8049}" dt="2024-03-16T04:48:20.801" v="2893" actId="1076"/>
          <ac:spMkLst>
            <pc:docMk/>
            <pc:sldMk cId="1865626819" sldId="502"/>
            <ac:spMk id="15" creationId="{6A87504C-C25C-D5E8-D854-7D6EF43205B0}"/>
          </ac:spMkLst>
        </pc:spChg>
        <pc:spChg chg="mod">
          <ac:chgData name="Herbert Xin" userId="e9a22dce-685b-4760-b3ee-62caa91fb046" providerId="ADAL" clId="{D8F8B2CC-CCDD-7443-889D-085DB1EA8049}" dt="2024-03-16T04:49:26.049" v="2935" actId="20577"/>
          <ac:spMkLst>
            <pc:docMk/>
            <pc:sldMk cId="1865626819" sldId="502"/>
            <ac:spMk id="16" creationId="{9011ED8B-FE56-ED11-2E8C-79F93B26FAA8}"/>
          </ac:spMkLst>
        </pc:spChg>
        <pc:spChg chg="add mod">
          <ac:chgData name="Herbert Xin" userId="e9a22dce-685b-4760-b3ee-62caa91fb046" providerId="ADAL" clId="{D8F8B2CC-CCDD-7443-889D-085DB1EA8049}" dt="2024-03-16T04:53:15.409" v="3031" actId="1076"/>
          <ac:spMkLst>
            <pc:docMk/>
            <pc:sldMk cId="1865626819" sldId="502"/>
            <ac:spMk id="17" creationId="{CFDF9018-C349-BC5B-F603-48F5D37E5105}"/>
          </ac:spMkLst>
        </pc:spChg>
        <pc:cxnChg chg="mod">
          <ac:chgData name="Herbert Xin" userId="e9a22dce-685b-4760-b3ee-62caa91fb046" providerId="ADAL" clId="{D8F8B2CC-CCDD-7443-889D-085DB1EA8049}" dt="2024-03-16T04:49:23.862" v="2927" actId="20577"/>
          <ac:cxnSpMkLst>
            <pc:docMk/>
            <pc:sldMk cId="1865626819" sldId="502"/>
            <ac:cxnSpMk id="18" creationId="{5D978BE5-D3DE-86FF-89F2-955955598E2E}"/>
          </ac:cxnSpMkLst>
        </pc:cxnChg>
      </pc:sldChg>
      <pc:sldChg chg="new del">
        <pc:chgData name="Herbert Xin" userId="e9a22dce-685b-4760-b3ee-62caa91fb046" providerId="ADAL" clId="{D8F8B2CC-CCDD-7443-889D-085DB1EA8049}" dt="2024-03-16T04:50:11.250" v="2974" actId="680"/>
        <pc:sldMkLst>
          <pc:docMk/>
          <pc:sldMk cId="453199241" sldId="503"/>
        </pc:sldMkLst>
      </pc:sldChg>
      <pc:sldChg chg="addSp modSp add mod">
        <pc:chgData name="Herbert Xin" userId="e9a22dce-685b-4760-b3ee-62caa91fb046" providerId="ADAL" clId="{D8F8B2CC-CCDD-7443-889D-085DB1EA8049}" dt="2024-03-16T04:53:21.715" v="3033" actId="1076"/>
        <pc:sldMkLst>
          <pc:docMk/>
          <pc:sldMk cId="1393454242" sldId="503"/>
        </pc:sldMkLst>
        <pc:spChg chg="add mod">
          <ac:chgData name="Herbert Xin" userId="e9a22dce-685b-4760-b3ee-62caa91fb046" providerId="ADAL" clId="{D8F8B2CC-CCDD-7443-889D-085DB1EA8049}" dt="2024-03-16T04:53:21.715" v="3033" actId="1076"/>
          <ac:spMkLst>
            <pc:docMk/>
            <pc:sldMk cId="1393454242" sldId="503"/>
            <ac:spMk id="11" creationId="{D94CEF89-8AC6-00DB-BFFA-F778297341A0}"/>
          </ac:spMkLst>
        </pc:spChg>
        <pc:spChg chg="mod">
          <ac:chgData name="Herbert Xin" userId="e9a22dce-685b-4760-b3ee-62caa91fb046" providerId="ADAL" clId="{D8F8B2CC-CCDD-7443-889D-085DB1EA8049}" dt="2024-03-16T04:53:18.137" v="3032" actId="1076"/>
          <ac:spMkLst>
            <pc:docMk/>
            <pc:sldMk cId="1393454242" sldId="503"/>
            <ac:spMk id="17" creationId="{CFDF9018-C349-BC5B-F603-48F5D37E5105}"/>
          </ac:spMkLst>
        </pc:spChg>
      </pc:sldChg>
      <pc:sldChg chg="addSp modSp add mod">
        <pc:chgData name="Herbert Xin" userId="e9a22dce-685b-4760-b3ee-62caa91fb046" providerId="ADAL" clId="{D8F8B2CC-CCDD-7443-889D-085DB1EA8049}" dt="2024-03-16T04:53:57.136" v="3039" actId="1076"/>
        <pc:sldMkLst>
          <pc:docMk/>
          <pc:sldMk cId="322787945" sldId="504"/>
        </pc:sldMkLst>
        <pc:spChg chg="mod">
          <ac:chgData name="Herbert Xin" userId="e9a22dce-685b-4760-b3ee-62caa91fb046" providerId="ADAL" clId="{D8F8B2CC-CCDD-7443-889D-085DB1EA8049}" dt="2024-03-16T04:53:57.136" v="3039" actId="1076"/>
          <ac:spMkLst>
            <pc:docMk/>
            <pc:sldMk cId="322787945" sldId="504"/>
            <ac:spMk id="11" creationId="{D94CEF89-8AC6-00DB-BFFA-F778297341A0}"/>
          </ac:spMkLst>
        </pc:spChg>
        <pc:spChg chg="add mod">
          <ac:chgData name="Herbert Xin" userId="e9a22dce-685b-4760-b3ee-62caa91fb046" providerId="ADAL" clId="{D8F8B2CC-CCDD-7443-889D-085DB1EA8049}" dt="2024-03-16T04:53:57.136" v="3039" actId="1076"/>
          <ac:spMkLst>
            <pc:docMk/>
            <pc:sldMk cId="322787945" sldId="504"/>
            <ac:spMk id="12" creationId="{C13316FA-FB5C-689B-7E6D-CB84409CA9E4}"/>
          </ac:spMkLst>
        </pc:spChg>
        <pc:spChg chg="add mod">
          <ac:chgData name="Herbert Xin" userId="e9a22dce-685b-4760-b3ee-62caa91fb046" providerId="ADAL" clId="{D8F8B2CC-CCDD-7443-889D-085DB1EA8049}" dt="2024-03-16T04:53:57.136" v="3039" actId="1076"/>
          <ac:spMkLst>
            <pc:docMk/>
            <pc:sldMk cId="322787945" sldId="504"/>
            <ac:spMk id="13" creationId="{F39F363F-03FC-5E0A-FFD3-218B02660D87}"/>
          </ac:spMkLst>
        </pc:spChg>
        <pc:spChg chg="add mod">
          <ac:chgData name="Herbert Xin" userId="e9a22dce-685b-4760-b3ee-62caa91fb046" providerId="ADAL" clId="{D8F8B2CC-CCDD-7443-889D-085DB1EA8049}" dt="2024-03-16T04:53:57.136" v="3039" actId="1076"/>
          <ac:spMkLst>
            <pc:docMk/>
            <pc:sldMk cId="322787945" sldId="504"/>
            <ac:spMk id="14" creationId="{8546D1F7-B34D-1CAD-F929-60CB4CC487A4}"/>
          </ac:spMkLst>
        </pc:spChg>
        <pc:spChg chg="mod">
          <ac:chgData name="Herbert Xin" userId="e9a22dce-685b-4760-b3ee-62caa91fb046" providerId="ADAL" clId="{D8F8B2CC-CCDD-7443-889D-085DB1EA8049}" dt="2024-03-16T04:53:49.702" v="3038" actId="1076"/>
          <ac:spMkLst>
            <pc:docMk/>
            <pc:sldMk cId="322787945" sldId="504"/>
            <ac:spMk id="17" creationId="{CFDF9018-C349-BC5B-F603-48F5D37E5105}"/>
          </ac:spMkLst>
        </pc:spChg>
      </pc:sldChg>
      <pc:sldChg chg="addSp delSp modSp add mod">
        <pc:chgData name="Herbert Xin" userId="e9a22dce-685b-4760-b3ee-62caa91fb046" providerId="ADAL" clId="{D8F8B2CC-CCDD-7443-889D-085DB1EA8049}" dt="2024-03-16T04:54:53.560" v="3045" actId="478"/>
        <pc:sldMkLst>
          <pc:docMk/>
          <pc:sldMk cId="3286592097" sldId="505"/>
        </pc:sldMkLst>
        <pc:spChg chg="del">
          <ac:chgData name="Herbert Xin" userId="e9a22dce-685b-4760-b3ee-62caa91fb046" providerId="ADAL" clId="{D8F8B2CC-CCDD-7443-889D-085DB1EA8049}" dt="2024-03-16T04:54:28.412" v="3041" actId="478"/>
          <ac:spMkLst>
            <pc:docMk/>
            <pc:sldMk cId="3286592097" sldId="505"/>
            <ac:spMk id="4" creationId="{3EF0385F-F55E-88BE-406C-874C553E3E14}"/>
          </ac:spMkLst>
        </pc:spChg>
        <pc:spChg chg="del">
          <ac:chgData name="Herbert Xin" userId="e9a22dce-685b-4760-b3ee-62caa91fb046" providerId="ADAL" clId="{D8F8B2CC-CCDD-7443-889D-085DB1EA8049}" dt="2024-03-16T04:54:28.412" v="3041" actId="478"/>
          <ac:spMkLst>
            <pc:docMk/>
            <pc:sldMk cId="3286592097" sldId="505"/>
            <ac:spMk id="5" creationId="{165555B7-0415-1083-E473-654790560CAF}"/>
          </ac:spMkLst>
        </pc:spChg>
        <pc:spChg chg="del">
          <ac:chgData name="Herbert Xin" userId="e9a22dce-685b-4760-b3ee-62caa91fb046" providerId="ADAL" clId="{D8F8B2CC-CCDD-7443-889D-085DB1EA8049}" dt="2024-03-16T04:54:28.412" v="3041" actId="478"/>
          <ac:spMkLst>
            <pc:docMk/>
            <pc:sldMk cId="3286592097" sldId="505"/>
            <ac:spMk id="7" creationId="{FF040D7A-268A-02EE-D638-45841043DF90}"/>
          </ac:spMkLst>
        </pc:spChg>
        <pc:spChg chg="del">
          <ac:chgData name="Herbert Xin" userId="e9a22dce-685b-4760-b3ee-62caa91fb046" providerId="ADAL" clId="{D8F8B2CC-CCDD-7443-889D-085DB1EA8049}" dt="2024-03-16T04:54:28.412" v="3041" actId="478"/>
          <ac:spMkLst>
            <pc:docMk/>
            <pc:sldMk cId="3286592097" sldId="505"/>
            <ac:spMk id="8" creationId="{7372665B-DE43-854B-5809-75ADFDC88B54}"/>
          </ac:spMkLst>
        </pc:spChg>
        <pc:spChg chg="del">
          <ac:chgData name="Herbert Xin" userId="e9a22dce-685b-4760-b3ee-62caa91fb046" providerId="ADAL" clId="{D8F8B2CC-CCDD-7443-889D-085DB1EA8049}" dt="2024-03-16T04:54:28.412" v="3041" actId="478"/>
          <ac:spMkLst>
            <pc:docMk/>
            <pc:sldMk cId="3286592097" sldId="505"/>
            <ac:spMk id="9" creationId="{9F928E50-65B7-99E8-6558-17BD0A773C2F}"/>
          </ac:spMkLst>
        </pc:spChg>
        <pc:spChg chg="del">
          <ac:chgData name="Herbert Xin" userId="e9a22dce-685b-4760-b3ee-62caa91fb046" providerId="ADAL" clId="{D8F8B2CC-CCDD-7443-889D-085DB1EA8049}" dt="2024-03-16T04:54:28.412" v="3041" actId="478"/>
          <ac:spMkLst>
            <pc:docMk/>
            <pc:sldMk cId="3286592097" sldId="505"/>
            <ac:spMk id="10" creationId="{9C36BEDC-41EF-BC03-06EB-82314BB3F6BB}"/>
          </ac:spMkLst>
        </pc:spChg>
        <pc:spChg chg="add del mod">
          <ac:chgData name="Herbert Xin" userId="e9a22dce-685b-4760-b3ee-62caa91fb046" providerId="ADAL" clId="{D8F8B2CC-CCDD-7443-889D-085DB1EA8049}" dt="2024-03-16T04:54:53.560" v="3045" actId="478"/>
          <ac:spMkLst>
            <pc:docMk/>
            <pc:sldMk cId="3286592097" sldId="505"/>
            <ac:spMk id="19" creationId="{283109D5-3EEE-9A88-049C-1CAEA4A35D7C}"/>
          </ac:spMkLst>
        </pc:spChg>
      </pc:sldChg>
      <pc:sldChg chg="addSp delSp modSp add mod ord">
        <pc:chgData name="Herbert Xin" userId="e9a22dce-685b-4760-b3ee-62caa91fb046" providerId="ADAL" clId="{D8F8B2CC-CCDD-7443-889D-085DB1EA8049}" dt="2024-03-16T04:56:52.144" v="3075" actId="20578"/>
        <pc:sldMkLst>
          <pc:docMk/>
          <pc:sldMk cId="803952180" sldId="506"/>
        </pc:sldMkLst>
        <pc:spChg chg="add del mod">
          <ac:chgData name="Herbert Xin" userId="e9a22dce-685b-4760-b3ee-62caa91fb046" providerId="ADAL" clId="{D8F8B2CC-CCDD-7443-889D-085DB1EA8049}" dt="2024-03-16T04:56:50.228" v="3074" actId="478"/>
          <ac:spMkLst>
            <pc:docMk/>
            <pc:sldMk cId="803952180" sldId="506"/>
            <ac:spMk id="7" creationId="{782CFA73-E11B-D286-B57E-87140B4F86F4}"/>
          </ac:spMkLst>
        </pc:spChg>
        <pc:spChg chg="mod">
          <ac:chgData name="Herbert Xin" userId="e9a22dce-685b-4760-b3ee-62caa91fb046" providerId="ADAL" clId="{D8F8B2CC-CCDD-7443-889D-085DB1EA8049}" dt="2024-03-16T04:55:09.818" v="3055" actId="20577"/>
          <ac:spMkLst>
            <pc:docMk/>
            <pc:sldMk cId="803952180" sldId="506"/>
            <ac:spMk id="19" creationId="{283109D5-3EEE-9A88-049C-1CAEA4A35D7C}"/>
          </ac:spMkLst>
        </pc:spChg>
        <pc:cxnChg chg="add">
          <ac:chgData name="Herbert Xin" userId="e9a22dce-685b-4760-b3ee-62caa91fb046" providerId="ADAL" clId="{D8F8B2CC-CCDD-7443-889D-085DB1EA8049}" dt="2024-03-16T04:55:21.188" v="3056" actId="11529"/>
          <ac:cxnSpMkLst>
            <pc:docMk/>
            <pc:sldMk cId="803952180" sldId="506"/>
            <ac:cxnSpMk id="5" creationId="{C66EEF75-1D46-9C40-B8EC-3CC34A6F4512}"/>
          </ac:cxnSpMkLst>
        </pc:cxnChg>
      </pc:sldChg>
      <pc:sldChg chg="addSp modSp add mod">
        <pc:chgData name="Herbert Xin" userId="e9a22dce-685b-4760-b3ee-62caa91fb046" providerId="ADAL" clId="{D8F8B2CC-CCDD-7443-889D-085DB1EA8049}" dt="2024-03-16T04:58:01.127" v="3114" actId="1076"/>
        <pc:sldMkLst>
          <pc:docMk/>
          <pc:sldMk cId="543659260" sldId="507"/>
        </pc:sldMkLst>
        <pc:spChg chg="add mod">
          <ac:chgData name="Herbert Xin" userId="e9a22dce-685b-4760-b3ee-62caa91fb046" providerId="ADAL" clId="{D8F8B2CC-CCDD-7443-889D-085DB1EA8049}" dt="2024-03-16T04:57:58.245" v="3113" actId="1076"/>
          <ac:spMkLst>
            <pc:docMk/>
            <pc:sldMk cId="543659260" sldId="507"/>
            <ac:spMk id="4" creationId="{F551BFFB-7201-5435-06C7-F18E92AF70F7}"/>
          </ac:spMkLst>
        </pc:spChg>
        <pc:cxnChg chg="add mod">
          <ac:chgData name="Herbert Xin" userId="e9a22dce-685b-4760-b3ee-62caa91fb046" providerId="ADAL" clId="{D8F8B2CC-CCDD-7443-889D-085DB1EA8049}" dt="2024-03-16T04:58:01.127" v="3114" actId="1076"/>
          <ac:cxnSpMkLst>
            <pc:docMk/>
            <pc:sldMk cId="543659260" sldId="507"/>
            <ac:cxnSpMk id="9" creationId="{7E97D7BC-827C-1982-4502-09A551624171}"/>
          </ac:cxnSpMkLst>
        </pc:cxnChg>
      </pc:sldChg>
      <pc:sldChg chg="delSp add mod">
        <pc:chgData name="Herbert Xin" userId="e9a22dce-685b-4760-b3ee-62caa91fb046" providerId="ADAL" clId="{D8F8B2CC-CCDD-7443-889D-085DB1EA8049}" dt="2024-03-16T04:56:37.511" v="3072" actId="478"/>
        <pc:sldMkLst>
          <pc:docMk/>
          <pc:sldMk cId="1138725890" sldId="508"/>
        </pc:sldMkLst>
        <pc:spChg chg="del">
          <ac:chgData name="Herbert Xin" userId="e9a22dce-685b-4760-b3ee-62caa91fb046" providerId="ADAL" clId="{D8F8B2CC-CCDD-7443-889D-085DB1EA8049}" dt="2024-03-16T04:56:37.511" v="3072" actId="478"/>
          <ac:spMkLst>
            <pc:docMk/>
            <pc:sldMk cId="1138725890" sldId="508"/>
            <ac:spMk id="7" creationId="{782CFA73-E11B-D286-B57E-87140B4F86F4}"/>
          </ac:spMkLst>
        </pc:spChg>
      </pc:sldChg>
      <pc:sldChg chg="addSp modSp add mod">
        <pc:chgData name="Herbert Xin" userId="e9a22dce-685b-4760-b3ee-62caa91fb046" providerId="ADAL" clId="{D8F8B2CC-CCDD-7443-889D-085DB1EA8049}" dt="2024-03-16T05:01:35.245" v="3319" actId="14100"/>
        <pc:sldMkLst>
          <pc:docMk/>
          <pc:sldMk cId="2378547825" sldId="509"/>
        </pc:sldMkLst>
        <pc:spChg chg="mod">
          <ac:chgData name="Herbert Xin" userId="e9a22dce-685b-4760-b3ee-62caa91fb046" providerId="ADAL" clId="{D8F8B2CC-CCDD-7443-889D-085DB1EA8049}" dt="2024-03-16T04:59:09.787" v="3240" actId="20577"/>
          <ac:spMkLst>
            <pc:docMk/>
            <pc:sldMk cId="2378547825" sldId="509"/>
            <ac:spMk id="3" creationId="{F1434ADB-463A-DF14-F807-A117DCF1D217}"/>
          </ac:spMkLst>
        </pc:spChg>
        <pc:spChg chg="mod">
          <ac:chgData name="Herbert Xin" userId="e9a22dce-685b-4760-b3ee-62caa91fb046" providerId="ADAL" clId="{D8F8B2CC-CCDD-7443-889D-085DB1EA8049}" dt="2024-03-16T04:58:28.889" v="3117" actId="13926"/>
          <ac:spMkLst>
            <pc:docMk/>
            <pc:sldMk cId="2378547825" sldId="509"/>
            <ac:spMk id="8" creationId="{7372665B-DE43-854B-5809-75ADFDC88B54}"/>
          </ac:spMkLst>
        </pc:spChg>
        <pc:spChg chg="add mod">
          <ac:chgData name="Herbert Xin" userId="e9a22dce-685b-4760-b3ee-62caa91fb046" providerId="ADAL" clId="{D8F8B2CC-CCDD-7443-889D-085DB1EA8049}" dt="2024-03-16T05:01:35.245" v="3319" actId="14100"/>
          <ac:spMkLst>
            <pc:docMk/>
            <pc:sldMk cId="2378547825" sldId="509"/>
            <ac:spMk id="11" creationId="{C44FAE93-CE89-6EEB-E786-B3F46B1CF54E}"/>
          </ac:spMkLst>
        </pc:spChg>
      </pc:sldChg>
      <pc:sldChg chg="add ord">
        <pc:chgData name="Herbert Xin" userId="e9a22dce-685b-4760-b3ee-62caa91fb046" providerId="ADAL" clId="{D8F8B2CC-CCDD-7443-889D-085DB1EA8049}" dt="2024-03-16T05:01:40.813" v="3320" actId="20578"/>
        <pc:sldMkLst>
          <pc:docMk/>
          <pc:sldMk cId="1483285043" sldId="510"/>
        </pc:sldMkLst>
      </pc:sldChg>
      <pc:sldChg chg="addSp modSp new mod modAnim">
        <pc:chgData name="Herbert Xin" userId="e9a22dce-685b-4760-b3ee-62caa91fb046" providerId="ADAL" clId="{D8F8B2CC-CCDD-7443-889D-085DB1EA8049}" dt="2024-03-18T01:20:52.535" v="3391" actId="1076"/>
        <pc:sldMkLst>
          <pc:docMk/>
          <pc:sldMk cId="3039586145" sldId="511"/>
        </pc:sldMkLst>
        <pc:spChg chg="add mod">
          <ac:chgData name="Herbert Xin" userId="e9a22dce-685b-4760-b3ee-62caa91fb046" providerId="ADAL" clId="{D8F8B2CC-CCDD-7443-889D-085DB1EA8049}" dt="2024-03-18T01:20:52.535" v="3391" actId="1076"/>
          <ac:spMkLst>
            <pc:docMk/>
            <pc:sldMk cId="3039586145" sldId="511"/>
            <ac:spMk id="3" creationId="{A91F07B1-3A8B-727C-0080-2CB565F73491}"/>
          </ac:spMkLst>
        </pc:spChg>
        <pc:picChg chg="add mod">
          <ac:chgData name="Herbert Xin" userId="e9a22dce-685b-4760-b3ee-62caa91fb046" providerId="ADAL" clId="{D8F8B2CC-CCDD-7443-889D-085DB1EA8049}" dt="2024-03-18T01:20:40.510" v="3389" actId="1076"/>
          <ac:picMkLst>
            <pc:docMk/>
            <pc:sldMk cId="3039586145" sldId="511"/>
            <ac:picMk id="2" creationId="{2E0D828E-070A-06A0-B29C-5E61455E7EF3}"/>
          </ac:picMkLst>
        </pc:picChg>
      </pc:sldChg>
      <pc:sldChg chg="addSp modSp new mod modTransition">
        <pc:chgData name="Herbert Xin" userId="e9a22dce-685b-4760-b3ee-62caa91fb046" providerId="ADAL" clId="{D8F8B2CC-CCDD-7443-889D-085DB1EA8049}" dt="2024-03-18T01:39:54.038" v="3811"/>
        <pc:sldMkLst>
          <pc:docMk/>
          <pc:sldMk cId="4081774275" sldId="512"/>
        </pc:sldMkLst>
        <pc:spChg chg="mod">
          <ac:chgData name="Herbert Xin" userId="e9a22dce-685b-4760-b3ee-62caa91fb046" providerId="ADAL" clId="{D8F8B2CC-CCDD-7443-889D-085DB1EA8049}" dt="2024-03-18T01:30:35.712" v="3459" actId="20577"/>
          <ac:spMkLst>
            <pc:docMk/>
            <pc:sldMk cId="4081774275" sldId="512"/>
            <ac:spMk id="2" creationId="{36D8D776-E8F1-2CA0-8F82-AE3186AC8DDC}"/>
          </ac:spMkLst>
        </pc:spChg>
        <pc:spChg chg="add mod">
          <ac:chgData name="Herbert Xin" userId="e9a22dce-685b-4760-b3ee-62caa91fb046" providerId="ADAL" clId="{D8F8B2CC-CCDD-7443-889D-085DB1EA8049}" dt="2024-03-18T01:39:15.717" v="3801" actId="20577"/>
          <ac:spMkLst>
            <pc:docMk/>
            <pc:sldMk cId="4081774275" sldId="512"/>
            <ac:spMk id="3" creationId="{482F9885-3190-3018-A18C-3EF92F559953}"/>
          </ac:spMkLst>
        </pc:spChg>
      </pc:sldChg>
      <pc:sldChg chg="add">
        <pc:chgData name="Herbert Xin" userId="e9a22dce-685b-4760-b3ee-62caa91fb046" providerId="ADAL" clId="{D8F8B2CC-CCDD-7443-889D-085DB1EA8049}" dt="2024-03-18T01:38:54.702" v="3795" actId="2890"/>
        <pc:sldMkLst>
          <pc:docMk/>
          <pc:sldMk cId="136440073" sldId="513"/>
        </pc:sldMkLst>
      </pc:sldChg>
      <pc:sldChg chg="modSp add mod modTransition">
        <pc:chgData name="Herbert Xin" userId="e9a22dce-685b-4760-b3ee-62caa91fb046" providerId="ADAL" clId="{D8F8B2CC-CCDD-7443-889D-085DB1EA8049}" dt="2024-03-18T01:39:55.994" v="3812"/>
        <pc:sldMkLst>
          <pc:docMk/>
          <pc:sldMk cId="1672341992" sldId="514"/>
        </pc:sldMkLst>
        <pc:spChg chg="mod">
          <ac:chgData name="Herbert Xin" userId="e9a22dce-685b-4760-b3ee-62caa91fb046" providerId="ADAL" clId="{D8F8B2CC-CCDD-7443-889D-085DB1EA8049}" dt="2024-03-18T01:39:20.611" v="3804" actId="20577"/>
          <ac:spMkLst>
            <pc:docMk/>
            <pc:sldMk cId="1672341992" sldId="514"/>
            <ac:spMk id="3" creationId="{482F9885-3190-3018-A18C-3EF92F559953}"/>
          </ac:spMkLst>
        </pc:spChg>
      </pc:sldChg>
      <pc:sldChg chg="modSp add mod modTransition">
        <pc:chgData name="Herbert Xin" userId="e9a22dce-685b-4760-b3ee-62caa91fb046" providerId="ADAL" clId="{D8F8B2CC-CCDD-7443-889D-085DB1EA8049}" dt="2024-03-18T01:39:58.149" v="3813"/>
        <pc:sldMkLst>
          <pc:docMk/>
          <pc:sldMk cId="2974135690" sldId="515"/>
        </pc:sldMkLst>
        <pc:spChg chg="mod">
          <ac:chgData name="Herbert Xin" userId="e9a22dce-685b-4760-b3ee-62caa91fb046" providerId="ADAL" clId="{D8F8B2CC-CCDD-7443-889D-085DB1EA8049}" dt="2024-03-18T01:39:26.229" v="3806" actId="5793"/>
          <ac:spMkLst>
            <pc:docMk/>
            <pc:sldMk cId="2974135690" sldId="515"/>
            <ac:spMk id="3" creationId="{482F9885-3190-3018-A18C-3EF92F559953}"/>
          </ac:spMkLst>
        </pc:spChg>
      </pc:sldChg>
      <pc:sldChg chg="modSp add mod modTransition">
        <pc:chgData name="Herbert Xin" userId="e9a22dce-685b-4760-b3ee-62caa91fb046" providerId="ADAL" clId="{D8F8B2CC-CCDD-7443-889D-085DB1EA8049}" dt="2024-03-18T01:40:00.558" v="3814"/>
        <pc:sldMkLst>
          <pc:docMk/>
          <pc:sldMk cId="220388655" sldId="516"/>
        </pc:sldMkLst>
        <pc:spChg chg="mod">
          <ac:chgData name="Herbert Xin" userId="e9a22dce-685b-4760-b3ee-62caa91fb046" providerId="ADAL" clId="{D8F8B2CC-CCDD-7443-889D-085DB1EA8049}" dt="2024-03-18T01:39:34.107" v="3810" actId="20577"/>
          <ac:spMkLst>
            <pc:docMk/>
            <pc:sldMk cId="220388655" sldId="516"/>
            <ac:spMk id="3" creationId="{482F9885-3190-3018-A18C-3EF92F559953}"/>
          </ac:spMkLst>
        </pc:spChg>
      </pc:sldChg>
      <pc:sldChg chg="add modTransition">
        <pc:chgData name="Herbert Xin" userId="e9a22dce-685b-4760-b3ee-62caa91fb046" providerId="ADAL" clId="{D8F8B2CC-CCDD-7443-889D-085DB1EA8049}" dt="2024-03-18T01:40:02.623" v="3815"/>
        <pc:sldMkLst>
          <pc:docMk/>
          <pc:sldMk cId="1367744943" sldId="517"/>
        </pc:sldMkLst>
      </pc:sldChg>
      <pc:sldChg chg="modSp add mod">
        <pc:chgData name="Herbert Xin" userId="e9a22dce-685b-4760-b3ee-62caa91fb046" providerId="ADAL" clId="{D8F8B2CC-CCDD-7443-889D-085DB1EA8049}" dt="2024-03-18T01:40:59.853" v="3850" actId="20577"/>
        <pc:sldMkLst>
          <pc:docMk/>
          <pc:sldMk cId="649472560" sldId="518"/>
        </pc:sldMkLst>
        <pc:spChg chg="mod">
          <ac:chgData name="Herbert Xin" userId="e9a22dce-685b-4760-b3ee-62caa91fb046" providerId="ADAL" clId="{D8F8B2CC-CCDD-7443-889D-085DB1EA8049}" dt="2024-03-18T01:40:59.853" v="3850" actId="20577"/>
          <ac:spMkLst>
            <pc:docMk/>
            <pc:sldMk cId="649472560" sldId="518"/>
            <ac:spMk id="3" creationId="{482F9885-3190-3018-A18C-3EF92F559953}"/>
          </ac:spMkLst>
        </pc:spChg>
      </pc:sldChg>
      <pc:sldChg chg="modSp add mod">
        <pc:chgData name="Herbert Xin" userId="e9a22dce-685b-4760-b3ee-62caa91fb046" providerId="ADAL" clId="{D8F8B2CC-CCDD-7443-889D-085DB1EA8049}" dt="2024-03-18T01:41:55.240" v="3931" actId="20577"/>
        <pc:sldMkLst>
          <pc:docMk/>
          <pc:sldMk cId="2034148202" sldId="519"/>
        </pc:sldMkLst>
        <pc:spChg chg="mod">
          <ac:chgData name="Herbert Xin" userId="e9a22dce-685b-4760-b3ee-62caa91fb046" providerId="ADAL" clId="{D8F8B2CC-CCDD-7443-889D-085DB1EA8049}" dt="2024-03-18T01:41:55.240" v="3931" actId="20577"/>
          <ac:spMkLst>
            <pc:docMk/>
            <pc:sldMk cId="2034148202" sldId="519"/>
            <ac:spMk id="3" creationId="{482F9885-3190-3018-A18C-3EF92F559953}"/>
          </ac:spMkLst>
        </pc:spChg>
      </pc:sldChg>
      <pc:sldChg chg="modSp add mod">
        <pc:chgData name="Herbert Xin" userId="e9a22dce-685b-4760-b3ee-62caa91fb046" providerId="ADAL" clId="{D8F8B2CC-CCDD-7443-889D-085DB1EA8049}" dt="2024-03-18T01:42:21.004" v="3933" actId="13926"/>
        <pc:sldMkLst>
          <pc:docMk/>
          <pc:sldMk cId="2291297787" sldId="520"/>
        </pc:sldMkLst>
        <pc:spChg chg="mod">
          <ac:chgData name="Herbert Xin" userId="e9a22dce-685b-4760-b3ee-62caa91fb046" providerId="ADAL" clId="{D8F8B2CC-CCDD-7443-889D-085DB1EA8049}" dt="2024-03-18T01:42:21.004" v="3933" actId="13926"/>
          <ac:spMkLst>
            <pc:docMk/>
            <pc:sldMk cId="2291297787" sldId="520"/>
            <ac:spMk id="3" creationId="{482F9885-3190-3018-A18C-3EF92F55995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53762-C138-0D4D-98BD-E45749408AA7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451B1-F1C2-C342-9482-CA419A1AF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mailto:first.last@sydney.edu.au" TargetMode="External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526C391-EC2F-854E-3FAC-8EDA85399D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2033" y="574675"/>
            <a:ext cx="5533967" cy="1066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Heading sits here</a:t>
            </a:r>
          </a:p>
          <a:p>
            <a:r>
              <a:rPr lang="en-GB"/>
              <a:t>1-2 lines of copy 28pt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EC1A71F-2256-88FB-1073-78B7D8E702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1500" y="1812923"/>
            <a:ext cx="5533967" cy="1066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800" b="0" i="1">
                <a:solidFill>
                  <a:schemeClr val="tx1"/>
                </a:solidFill>
                <a:latin typeface="Times" pitchFamily="2" charset="0"/>
              </a:defRPr>
            </a:lvl1pPr>
          </a:lstStyle>
          <a:p>
            <a:r>
              <a:rPr lang="en-GB"/>
              <a:t>Presentation subheading </a:t>
            </a:r>
            <a:br>
              <a:rPr lang="en-GB"/>
            </a:br>
            <a:r>
              <a:rPr lang="en-GB"/>
              <a:t>can go over 2 lines 28pt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5ABDE1-C8DD-9C86-C1BA-029E99357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033" y="3108324"/>
            <a:ext cx="5533967" cy="6064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/>
              <a:t>Presented by 14pt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845E8-E21B-1585-9AF6-BBB77FE87561}"/>
              </a:ext>
            </a:extLst>
          </p:cNvPr>
          <p:cNvSpPr txBox="1"/>
          <p:nvPr userDrawn="1"/>
        </p:nvSpPr>
        <p:spPr>
          <a:xfrm rot="16200000">
            <a:off x="7940202" y="3646041"/>
            <a:ext cx="18302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/>
              <a:t>CRICOS 00026A    TEQSA PRV12057</a:t>
            </a:r>
          </a:p>
        </p:txBody>
      </p:sp>
      <p:pic>
        <p:nvPicPr>
          <p:cNvPr id="11" name="Picture">
            <a:extLst>
              <a:ext uri="{FF2B5EF4-FFF2-40B4-BE49-F238E27FC236}">
                <a16:creationId xmlns:a16="http://schemas.microsoft.com/office/drawing/2014/main" id="{026371A5-B0B4-75FD-EDA9-FAF993970A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4352" y="4083808"/>
            <a:ext cx="1867689" cy="656911"/>
          </a:xfrm>
          <a:prstGeom prst="rect">
            <a:avLst/>
          </a:prstGeom>
        </p:spPr>
      </p:pic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294DCB0-B5EC-D044-C287-CD623136A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4400" y="4204920"/>
            <a:ext cx="3502275" cy="414686"/>
          </a:xfrm>
          <a:prstGeom prst="rect">
            <a:avLst/>
          </a:prstGeom>
        </p:spPr>
        <p:txBody>
          <a:bodyPr anchor="b" anchorCtr="0"/>
          <a:lstStyle>
            <a:lvl1pPr marL="0" indent="0" algn="r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sydney.edu.au</a:t>
            </a:r>
            <a:r>
              <a:rPr lang="en-GB"/>
              <a:t>/</a:t>
            </a:r>
            <a:r>
              <a:rPr lang="en-GB" err="1"/>
              <a:t>xxxxx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98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0A2F580-458B-6978-E5C4-D439F8A8EF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4966" y="574675"/>
            <a:ext cx="8032750" cy="623058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Times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AU" sz="2800">
                <a:solidFill>
                  <a:srgbClr val="000000"/>
                </a:solidFill>
                <a:latin typeface="Arial"/>
                <a:cs typeface="Arial"/>
              </a:rPr>
              <a:t>Chapter break headline 28pt</a:t>
            </a:r>
            <a:endParaRPr lang="en-AU" b="0" i="1">
              <a:latin typeface="Times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3DE63B7-3D2D-E116-E58F-2358C70260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966" y="1047750"/>
            <a:ext cx="8032750" cy="623058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2800" b="0" i="1">
                <a:solidFill>
                  <a:schemeClr val="tx1"/>
                </a:solidFill>
                <a:latin typeface="Times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AU" b="0" i="1">
                <a:solidFill>
                  <a:srgbClr val="000000"/>
                </a:solidFill>
                <a:latin typeface="Times" pitchFamily="2" charset="0"/>
              </a:rPr>
              <a:t>1-2 lines of copy</a:t>
            </a:r>
            <a:endParaRPr lang="en-AU" b="0" i="1">
              <a:latin typeface="Times" pitchFamily="2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7931C68-5A57-D921-2A9C-73B3990F83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033" y="3028950"/>
            <a:ext cx="5533967" cy="1901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/>
              <a:t>Presented by 14pt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09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F367AE0-0B1A-C793-8FD0-6C83B3BAF9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4966" y="574675"/>
            <a:ext cx="8032750" cy="623058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AU" sz="2800">
                <a:solidFill>
                  <a:srgbClr val="000000"/>
                </a:solidFill>
                <a:latin typeface="Arial"/>
                <a:cs typeface="Arial"/>
              </a:rPr>
              <a:t>Chapter break headline 28pt</a:t>
            </a:r>
            <a:endParaRPr lang="en-AU" b="0" i="1">
              <a:latin typeface="Times" pitchFamily="2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1066835-3577-7EA9-7C60-12C9BC765B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966" y="1047750"/>
            <a:ext cx="8032750" cy="623058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2800" b="0" i="1">
                <a:solidFill>
                  <a:schemeClr val="bg1"/>
                </a:solidFill>
                <a:latin typeface="Times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AU" b="0" i="1">
                <a:solidFill>
                  <a:srgbClr val="000000"/>
                </a:solidFill>
                <a:latin typeface="Times" pitchFamily="2" charset="0"/>
              </a:rPr>
              <a:t>1-2 lines of copy</a:t>
            </a:r>
            <a:endParaRPr lang="en-AU" b="0" i="1">
              <a:latin typeface="Times" pitchFamily="2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5AAED2F-1B70-12A0-8666-145503BFBB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033" y="3028950"/>
            <a:ext cx="5533967" cy="1901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/>
              <a:t>Presented by 14pt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39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break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0B820-7965-14E8-72F1-2EE5EF1CB3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4966" y="574675"/>
            <a:ext cx="8032750" cy="623058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AU" sz="2800">
                <a:solidFill>
                  <a:srgbClr val="000000"/>
                </a:solidFill>
                <a:latin typeface="Arial"/>
                <a:cs typeface="Arial"/>
              </a:rPr>
              <a:t>Chapter break headline 28pt</a:t>
            </a:r>
            <a:endParaRPr lang="en-AU" b="0" i="1">
              <a:latin typeface="Times" pitchFamily="2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FC22782-CE95-2810-1D92-2B7EA357B8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966" y="1047750"/>
            <a:ext cx="8032750" cy="623058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2800" b="0" i="1">
                <a:solidFill>
                  <a:schemeClr val="bg1"/>
                </a:solidFill>
                <a:latin typeface="Times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AU" b="0" i="1">
                <a:solidFill>
                  <a:srgbClr val="000000"/>
                </a:solidFill>
                <a:latin typeface="Times" pitchFamily="2" charset="0"/>
              </a:rPr>
              <a:t>1-2 lines of copy</a:t>
            </a:r>
            <a:endParaRPr lang="en-AU" b="0" i="1">
              <a:latin typeface="Times" pitchFamily="2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F8263D2-F9BE-3D44-C629-FD1F86B3E1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033" y="3028950"/>
            <a:ext cx="5533967" cy="1901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/>
              <a:t>Presented by 14pt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53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entre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50296C6E-3B64-67D7-F619-28187B129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B06A1B-395E-4CB0-3B0C-D14FDE9BA0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339" y="2261198"/>
            <a:ext cx="1829323" cy="6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37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entre och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3E466C-1ADC-0DA2-E815-89094AED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7338" y="2261197"/>
            <a:ext cx="1829323" cy="64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97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E8375F2-9EFB-E2E0-D249-EBD6EB92736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0" y="819150"/>
            <a:ext cx="7391400" cy="3505200"/>
          </a:xfrm>
          <a:prstGeom prst="rect">
            <a:avLst/>
          </a:prstGeom>
        </p:spPr>
        <p:txBody>
          <a:bodyPr vert="horz" wrap="square" lIns="0" tIns="12700" rIns="0" bIns="0" rtlCol="0" anchor="ctr" anchorCtr="0">
            <a:noAutofit/>
          </a:bodyPr>
          <a:lstStyle>
            <a:lvl1pPr algn="ctr">
              <a:defRPr sz="3800" b="0" i="0">
                <a:solidFill>
                  <a:schemeClr val="tx1"/>
                </a:solidFill>
                <a:latin typeface="Times" pitchFamily="2" charset="0"/>
              </a:defRPr>
            </a:lvl1pPr>
          </a:lstStyle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3800">
                <a:solidFill>
                  <a:srgbClr val="000000"/>
                </a:solidFill>
              </a:rPr>
              <a:t>“Insert quote </a:t>
            </a:r>
            <a:r>
              <a:rPr sz="3800" spc="-10">
                <a:solidFill>
                  <a:srgbClr val="000000"/>
                </a:solidFill>
              </a:rPr>
              <a:t>here</a:t>
            </a:r>
            <a:r>
              <a:rPr lang="en-AU" sz="3800" spc="-10">
                <a:solidFill>
                  <a:srgbClr val="000000"/>
                </a:solidFill>
              </a:rPr>
              <a:t>. </a:t>
            </a:r>
            <a:br>
              <a:rPr lang="en-AU" sz="3800" spc="-10">
                <a:solidFill>
                  <a:srgbClr val="000000"/>
                </a:solidFill>
              </a:rPr>
            </a:br>
            <a:r>
              <a:rPr lang="en-AU" sz="3800" spc="-10" err="1">
                <a:solidFill>
                  <a:srgbClr val="000000"/>
                </a:solidFill>
              </a:rPr>
              <a:t>Unti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cuptasitae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velluptatur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suntem</a:t>
            </a:r>
            <a:r>
              <a:rPr lang="en-AU" sz="3800" spc="-10">
                <a:solidFill>
                  <a:srgbClr val="000000"/>
                </a:solidFill>
              </a:rPr>
              <a:t> as </a:t>
            </a:r>
            <a:r>
              <a:rPr lang="en-AU" sz="3800" spc="-10" err="1">
                <a:solidFill>
                  <a:srgbClr val="000000"/>
                </a:solidFill>
              </a:rPr>
              <a:t>derempo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rposten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dignisqui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omnissum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eiur</a:t>
            </a:r>
            <a:r>
              <a:rPr lang="en-AU" sz="3800" spc="-10">
                <a:solidFill>
                  <a:srgbClr val="000000"/>
                </a:solidFill>
              </a:rPr>
              <a:t>, </a:t>
            </a:r>
            <a:r>
              <a:rPr lang="en-AU" sz="3800" spc="-10" err="1">
                <a:solidFill>
                  <a:srgbClr val="000000"/>
                </a:solidFill>
              </a:rPr>
              <a:t>earchit</a:t>
            </a:r>
            <a:r>
              <a:rPr lang="en-AU" sz="3800" spc="-10">
                <a:solidFill>
                  <a:srgbClr val="000000"/>
                </a:solidFill>
              </a:rPr>
              <a:t> ab </a:t>
            </a:r>
            <a:r>
              <a:rPr lang="en-AU" sz="3800" spc="-10" err="1">
                <a:solidFill>
                  <a:srgbClr val="000000"/>
                </a:solidFill>
              </a:rPr>
              <a:t>ipidici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llorum</a:t>
            </a:r>
            <a:r>
              <a:rPr lang="en-AU" sz="3800" spc="-10">
                <a:solidFill>
                  <a:srgbClr val="000000"/>
                </a:solidFill>
              </a:rPr>
              <a:t>, </a:t>
            </a:r>
            <a:r>
              <a:rPr lang="en-AU" sz="3800" spc="-10" err="1">
                <a:solidFill>
                  <a:srgbClr val="000000"/>
                </a:solidFill>
              </a:rPr>
              <a:t>coreriae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quia</a:t>
            </a:r>
            <a:r>
              <a:rPr lang="en-AU" sz="3800" spc="-10">
                <a:solidFill>
                  <a:srgbClr val="000000"/>
                </a:solidFill>
              </a:rPr>
              <a:t>.”</a:t>
            </a:r>
            <a:endParaRPr sz="3800"/>
          </a:p>
        </p:txBody>
      </p:sp>
    </p:spTree>
    <p:extLst>
      <p:ext uri="{BB962C8B-B14F-4D97-AF65-F5344CB8AC3E}">
        <p14:creationId xmlns:p14="http://schemas.microsoft.com/office/powerpoint/2010/main" val="135615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A097E-185C-39F4-467B-3196A19AD666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0" y="819150"/>
            <a:ext cx="7391400" cy="3505200"/>
          </a:xfrm>
          <a:prstGeom prst="rect">
            <a:avLst/>
          </a:prstGeom>
        </p:spPr>
        <p:txBody>
          <a:bodyPr vert="horz" wrap="square" lIns="0" tIns="12700" rIns="0" bIns="0" rtlCol="0" anchor="ctr" anchorCtr="0">
            <a:noAutofit/>
          </a:bodyPr>
          <a:lstStyle>
            <a:lvl1pPr algn="ctr">
              <a:defRPr sz="3800" b="0" i="0">
                <a:solidFill>
                  <a:schemeClr val="accent1"/>
                </a:solidFill>
                <a:latin typeface="Times" pitchFamily="2" charset="0"/>
              </a:defRPr>
            </a:lvl1pPr>
          </a:lstStyle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3800">
                <a:solidFill>
                  <a:srgbClr val="000000"/>
                </a:solidFill>
              </a:rPr>
              <a:t>“Insert quote </a:t>
            </a:r>
            <a:r>
              <a:rPr sz="3800" spc="-10">
                <a:solidFill>
                  <a:srgbClr val="000000"/>
                </a:solidFill>
              </a:rPr>
              <a:t>here</a:t>
            </a:r>
            <a:r>
              <a:rPr lang="en-AU" sz="3800" spc="-10">
                <a:solidFill>
                  <a:srgbClr val="000000"/>
                </a:solidFill>
              </a:rPr>
              <a:t>. </a:t>
            </a:r>
            <a:br>
              <a:rPr lang="en-AU" sz="3800" spc="-10">
                <a:solidFill>
                  <a:srgbClr val="000000"/>
                </a:solidFill>
              </a:rPr>
            </a:br>
            <a:r>
              <a:rPr lang="en-AU" sz="3800" spc="-10" err="1">
                <a:solidFill>
                  <a:srgbClr val="000000"/>
                </a:solidFill>
              </a:rPr>
              <a:t>Unti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cuptasitae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velluptatur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suntem</a:t>
            </a:r>
            <a:r>
              <a:rPr lang="en-AU" sz="3800" spc="-10">
                <a:solidFill>
                  <a:srgbClr val="000000"/>
                </a:solidFill>
              </a:rPr>
              <a:t> as </a:t>
            </a:r>
            <a:r>
              <a:rPr lang="en-AU" sz="3800" spc="-10" err="1">
                <a:solidFill>
                  <a:srgbClr val="000000"/>
                </a:solidFill>
              </a:rPr>
              <a:t>derempo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rposten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dignisqui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omnissum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eiur</a:t>
            </a:r>
            <a:r>
              <a:rPr lang="en-AU" sz="3800" spc="-10">
                <a:solidFill>
                  <a:srgbClr val="000000"/>
                </a:solidFill>
              </a:rPr>
              <a:t>, </a:t>
            </a:r>
            <a:r>
              <a:rPr lang="en-AU" sz="3800" spc="-10" err="1">
                <a:solidFill>
                  <a:srgbClr val="000000"/>
                </a:solidFill>
              </a:rPr>
              <a:t>earchit</a:t>
            </a:r>
            <a:r>
              <a:rPr lang="en-AU" sz="3800" spc="-10">
                <a:solidFill>
                  <a:srgbClr val="000000"/>
                </a:solidFill>
              </a:rPr>
              <a:t> ab </a:t>
            </a:r>
            <a:r>
              <a:rPr lang="en-AU" sz="3800" spc="-10" err="1">
                <a:solidFill>
                  <a:srgbClr val="000000"/>
                </a:solidFill>
              </a:rPr>
              <a:t>ipidici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llorum</a:t>
            </a:r>
            <a:r>
              <a:rPr lang="en-AU" sz="3800" spc="-10">
                <a:solidFill>
                  <a:srgbClr val="000000"/>
                </a:solidFill>
              </a:rPr>
              <a:t>, </a:t>
            </a:r>
            <a:r>
              <a:rPr lang="en-AU" sz="3800" spc="-10" err="1">
                <a:solidFill>
                  <a:srgbClr val="000000"/>
                </a:solidFill>
              </a:rPr>
              <a:t>coreriae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quia</a:t>
            </a:r>
            <a:r>
              <a:rPr lang="en-AU" sz="3800" spc="-10">
                <a:solidFill>
                  <a:srgbClr val="000000"/>
                </a:solidFill>
              </a:rPr>
              <a:t>.”</a:t>
            </a:r>
            <a:endParaRPr sz="3800"/>
          </a:p>
        </p:txBody>
      </p:sp>
    </p:spTree>
    <p:extLst>
      <p:ext uri="{BB962C8B-B14F-4D97-AF65-F5344CB8AC3E}">
        <p14:creationId xmlns:p14="http://schemas.microsoft.com/office/powerpoint/2010/main" val="349125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1">
            <a:extLst>
              <a:ext uri="{FF2B5EF4-FFF2-40B4-BE49-F238E27FC236}">
                <a16:creationId xmlns:a16="http://schemas.microsoft.com/office/drawing/2014/main" id="{69D3DD68-72FE-5430-2CCD-62A73AAF985C}"/>
              </a:ext>
            </a:extLst>
          </p:cNvPr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51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44173-B046-E632-8483-B2707C81E7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3333750"/>
            <a:ext cx="5829300" cy="10048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Times" pitchFamily="2" charset="0"/>
              </a:defRPr>
            </a:lvl1pPr>
            <a:lvl2pPr>
              <a:buFontTx/>
              <a:buNone/>
              <a:defRPr>
                <a:solidFill>
                  <a:schemeClr val="bg1"/>
                </a:solidFill>
              </a:defRPr>
            </a:lvl2pPr>
            <a:lvl3pPr>
              <a:buFontTx/>
              <a:buNone/>
              <a:defRPr>
                <a:solidFill>
                  <a:schemeClr val="bg1"/>
                </a:solidFill>
              </a:defRPr>
            </a:lvl3pPr>
            <a:lvl4pPr>
              <a:buFontTx/>
              <a:buNone/>
              <a:defRPr>
                <a:solidFill>
                  <a:schemeClr val="bg1"/>
                </a:solidFill>
              </a:defRPr>
            </a:lvl4pPr>
            <a:lvl5pPr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0DE0EA6B-E5AC-3B11-BD85-9AE2F2B2B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"/>
            <a:ext cx="9143998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40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59FF160-6414-B7D0-2DD1-0585D58A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41"/>
            <a:ext cx="9141620" cy="5144841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E3B0390-CE09-F982-4224-39703DE91AD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3333750"/>
            <a:ext cx="5829300" cy="10048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Times" pitchFamily="2" charset="0"/>
              </a:defRPr>
            </a:lvl1pPr>
            <a:lvl2pPr>
              <a:buFontTx/>
              <a:buNone/>
              <a:defRPr>
                <a:solidFill>
                  <a:schemeClr val="bg1"/>
                </a:solidFill>
              </a:defRPr>
            </a:lvl2pPr>
            <a:lvl3pPr>
              <a:buFontTx/>
              <a:buNone/>
              <a:defRPr>
                <a:solidFill>
                  <a:schemeClr val="bg1"/>
                </a:solidFill>
              </a:defRPr>
            </a:lvl3pPr>
            <a:lvl4pPr>
              <a:buFontTx/>
              <a:buNone/>
              <a:defRPr>
                <a:solidFill>
                  <a:schemeClr val="bg1"/>
                </a:solidFill>
              </a:defRPr>
            </a:lvl4pPr>
            <a:lvl5pPr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61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7B6FB2-6FB1-E8EE-71E2-F3031BBC4C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2033" y="574675"/>
            <a:ext cx="5533967" cy="1066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Heading sits here</a:t>
            </a:r>
          </a:p>
          <a:p>
            <a:r>
              <a:rPr lang="en-GB"/>
              <a:t>1-2 lines of copy 28pt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73DE4E7-C9AA-0998-373D-DCFBF8D610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033" y="1813272"/>
            <a:ext cx="5533967" cy="1901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/>
              <a:t>Presented by 14pt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294DCB0-B5EC-D044-C287-CD623136A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4400" y="4204920"/>
            <a:ext cx="3502275" cy="414686"/>
          </a:xfrm>
          <a:prstGeom prst="rect">
            <a:avLst/>
          </a:prstGeom>
        </p:spPr>
        <p:txBody>
          <a:bodyPr anchor="b" anchorCtr="0"/>
          <a:lstStyle>
            <a:lvl1pPr marL="0" indent="0" algn="r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sydney.edu.au</a:t>
            </a:r>
            <a:r>
              <a:rPr lang="en-GB"/>
              <a:t>/</a:t>
            </a:r>
            <a:r>
              <a:rPr lang="en-GB" err="1"/>
              <a:t>xxxxx</a:t>
            </a:r>
            <a:endParaRPr 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26371A5-B0B4-75FD-EDA9-FAF993970A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4352" y="4083808"/>
            <a:ext cx="1867689" cy="656911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BD0328F7-E70B-70FE-8296-A6A9465B3C0D}"/>
              </a:ext>
            </a:extLst>
          </p:cNvPr>
          <p:cNvSpPr txBox="1"/>
          <p:nvPr userDrawn="1"/>
        </p:nvSpPr>
        <p:spPr>
          <a:xfrm rot="16200000">
            <a:off x="7940202" y="3646041"/>
            <a:ext cx="18302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/>
              <a:t>CRICOS 00026A    TEQSA PRV12057</a:t>
            </a:r>
          </a:p>
        </p:txBody>
      </p:sp>
    </p:spTree>
    <p:extLst>
      <p:ext uri="{BB962C8B-B14F-4D97-AF65-F5344CB8AC3E}">
        <p14:creationId xmlns:p14="http://schemas.microsoft.com/office/powerpoint/2010/main" val="1613954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1">
            <a:extLst>
              <a:ext uri="{FF2B5EF4-FFF2-40B4-BE49-F238E27FC236}">
                <a16:creationId xmlns:a16="http://schemas.microsoft.com/office/drawing/2014/main" id="{3DE60E2F-8D86-E014-B1B6-8CC60B835BB9}"/>
              </a:ext>
            </a:extLst>
          </p:cNvPr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18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id="{A3A6835A-E678-9758-9D77-104E4690DC81}"/>
              </a:ext>
            </a:extLst>
          </p:cNvPr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349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67EFA4-5A0B-BEF2-9D70-1A347D686B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3333750"/>
            <a:ext cx="5829300" cy="10048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Times" pitchFamily="2" charset="0"/>
              </a:defRPr>
            </a:lvl1pPr>
            <a:lvl2pPr>
              <a:buFontTx/>
              <a:buNone/>
              <a:defRPr>
                <a:solidFill>
                  <a:schemeClr val="bg1"/>
                </a:solidFill>
              </a:defRPr>
            </a:lvl2pPr>
            <a:lvl3pPr>
              <a:buFontTx/>
              <a:buNone/>
              <a:defRPr>
                <a:solidFill>
                  <a:schemeClr val="bg1"/>
                </a:solidFill>
              </a:defRPr>
            </a:lvl3pPr>
            <a:lvl4pPr>
              <a:buFontTx/>
              <a:buNone/>
              <a:defRPr>
                <a:solidFill>
                  <a:schemeClr val="bg1"/>
                </a:solidFill>
              </a:defRPr>
            </a:lvl4pPr>
            <a:lvl5pPr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38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D3558D7F-D425-CB58-246D-476403851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DBF24C0-EEA2-4E54-D028-0224BD962CC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3333750"/>
            <a:ext cx="5829300" cy="10048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Times" pitchFamily="2" charset="0"/>
              </a:defRPr>
            </a:lvl1pPr>
            <a:lvl2pPr>
              <a:buFontTx/>
              <a:buNone/>
              <a:defRPr>
                <a:solidFill>
                  <a:schemeClr val="bg1"/>
                </a:solidFill>
              </a:defRPr>
            </a:lvl2pPr>
            <a:lvl3pPr>
              <a:buFontTx/>
              <a:buNone/>
              <a:defRPr>
                <a:solidFill>
                  <a:schemeClr val="bg1"/>
                </a:solidFill>
              </a:defRPr>
            </a:lvl3pPr>
            <a:lvl4pPr>
              <a:buFontTx/>
              <a:buNone/>
              <a:defRPr>
                <a:solidFill>
                  <a:schemeClr val="bg1"/>
                </a:solidFill>
              </a:defRPr>
            </a:lvl4pPr>
            <a:lvl5pPr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44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>
            <a:extLst>
              <a:ext uri="{FF2B5EF4-FFF2-40B4-BE49-F238E27FC236}">
                <a16:creationId xmlns:a16="http://schemas.microsoft.com/office/drawing/2014/main" id="{28B85562-1D3A-B537-DAF4-3A657A3D4AE6}"/>
              </a:ext>
            </a:extLst>
          </p:cNvPr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33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A0A86295-3799-4055-1C7A-59CAA363CB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2640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CED1024-5DA2-8840-7AC2-C7FC158C7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640647"/>
            <a:ext cx="9144000" cy="459740"/>
          </a:xfrm>
          <a:custGeom>
            <a:avLst/>
            <a:gdLst/>
            <a:ahLst/>
            <a:cxnLst/>
            <a:rect l="l" t="t" r="r" b="b"/>
            <a:pathLst>
              <a:path w="9144000" h="459739">
                <a:moveTo>
                  <a:pt x="9144000" y="0"/>
                </a:moveTo>
                <a:lnTo>
                  <a:pt x="0" y="0"/>
                </a:lnTo>
                <a:lnTo>
                  <a:pt x="0" y="459739"/>
                </a:lnTo>
                <a:lnTo>
                  <a:pt x="9144000" y="459739"/>
                </a:lnTo>
                <a:lnTo>
                  <a:pt x="9144000" y="0"/>
                </a:lnTo>
                <a:close/>
              </a:path>
            </a:pathLst>
          </a:custGeom>
          <a:solidFill>
            <a:srgbClr val="E64626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3399B2A-36AB-AE15-E217-C1D472E7E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00387"/>
            <a:ext cx="9144000" cy="2043430"/>
          </a:xfrm>
          <a:custGeom>
            <a:avLst/>
            <a:gdLst/>
            <a:ahLst/>
            <a:cxnLst/>
            <a:rect l="l" t="t" r="r" b="b"/>
            <a:pathLst>
              <a:path w="9144000" h="2043429">
                <a:moveTo>
                  <a:pt x="9144000" y="0"/>
                </a:moveTo>
                <a:lnTo>
                  <a:pt x="0" y="0"/>
                </a:lnTo>
                <a:lnTo>
                  <a:pt x="0" y="2043112"/>
                </a:lnTo>
                <a:lnTo>
                  <a:pt x="9144000" y="2043112"/>
                </a:lnTo>
                <a:lnTo>
                  <a:pt x="91440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1B0B21C-FA2D-826B-7943-A68F827A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72443" y="3403748"/>
            <a:ext cx="0" cy="1219200"/>
          </a:xfrm>
          <a:custGeom>
            <a:avLst/>
            <a:gdLst/>
            <a:ahLst/>
            <a:cxnLst/>
            <a:rect l="l" t="t" r="r" b="b"/>
            <a:pathLst>
              <a:path h="1219200">
                <a:moveTo>
                  <a:pt x="0" y="0"/>
                </a:moveTo>
                <a:lnTo>
                  <a:pt x="0" y="1219199"/>
                </a:lnTo>
              </a:path>
            </a:pathLst>
          </a:custGeom>
          <a:ln w="2540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E3BADCE-997C-7AED-BF38-6CE000F8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18200" y="3403748"/>
            <a:ext cx="0" cy="1219200"/>
          </a:xfrm>
          <a:custGeom>
            <a:avLst/>
            <a:gdLst/>
            <a:ahLst/>
            <a:cxnLst/>
            <a:rect l="l" t="t" r="r" b="b"/>
            <a:pathLst>
              <a:path h="1219200">
                <a:moveTo>
                  <a:pt x="0" y="0"/>
                </a:moveTo>
                <a:lnTo>
                  <a:pt x="0" y="1219199"/>
                </a:lnTo>
              </a:path>
            </a:pathLst>
          </a:custGeom>
          <a:ln w="2540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Holder 1">
            <a:extLst>
              <a:ext uri="{FF2B5EF4-FFF2-40B4-BE49-F238E27FC236}">
                <a16:creationId xmlns:a16="http://schemas.microsoft.com/office/drawing/2014/main" id="{A750FE79-0F06-BEC8-114A-CEEB0654F56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98676" y="3357000"/>
            <a:ext cx="1945974" cy="1530203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AU"/>
              <a:t>Click to add text 10pt</a:t>
            </a:r>
            <a:endParaRPr/>
          </a:p>
        </p:txBody>
      </p:sp>
      <p:sp>
        <p:nvSpPr>
          <p:cNvPr id="13" name="Holder 2">
            <a:extLst>
              <a:ext uri="{FF2B5EF4-FFF2-40B4-BE49-F238E27FC236}">
                <a16:creationId xmlns:a16="http://schemas.microsoft.com/office/drawing/2014/main" id="{816E88B2-2440-D778-EE70-7C9542EC020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615997" y="3357000"/>
            <a:ext cx="1945974" cy="1530203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en-AU"/>
              <a:t>Click to add text 10pt</a:t>
            </a:r>
          </a:p>
          <a:p>
            <a:endParaRPr/>
          </a:p>
        </p:txBody>
      </p:sp>
      <p:sp>
        <p:nvSpPr>
          <p:cNvPr id="14" name="Holder 3">
            <a:extLst>
              <a:ext uri="{FF2B5EF4-FFF2-40B4-BE49-F238E27FC236}">
                <a16:creationId xmlns:a16="http://schemas.microsoft.com/office/drawing/2014/main" id="{52D6ACAB-5609-38FC-D3ED-9C642272FE3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33318" y="3357000"/>
            <a:ext cx="1945974" cy="1530203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en-AU"/>
              <a:t>Click to add text 10pt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8858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tex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A0A86295-3799-4055-1C7A-59CAA363CB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2640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CED1024-5DA2-8840-7AC2-C7FC158C7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640647"/>
            <a:ext cx="9144000" cy="459740"/>
          </a:xfrm>
          <a:custGeom>
            <a:avLst/>
            <a:gdLst/>
            <a:ahLst/>
            <a:cxnLst/>
            <a:rect l="l" t="t" r="r" b="b"/>
            <a:pathLst>
              <a:path w="9144000" h="459739">
                <a:moveTo>
                  <a:pt x="9144000" y="0"/>
                </a:moveTo>
                <a:lnTo>
                  <a:pt x="0" y="0"/>
                </a:lnTo>
                <a:lnTo>
                  <a:pt x="0" y="459739"/>
                </a:lnTo>
                <a:lnTo>
                  <a:pt x="9144000" y="459739"/>
                </a:lnTo>
                <a:lnTo>
                  <a:pt x="9144000" y="0"/>
                </a:lnTo>
                <a:close/>
              </a:path>
            </a:pathLst>
          </a:custGeom>
          <a:solidFill>
            <a:srgbClr val="E64626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3399B2A-36AB-AE15-E217-C1D472E7E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00387"/>
            <a:ext cx="9144000" cy="2043430"/>
          </a:xfrm>
          <a:custGeom>
            <a:avLst/>
            <a:gdLst/>
            <a:ahLst/>
            <a:cxnLst/>
            <a:rect l="l" t="t" r="r" b="b"/>
            <a:pathLst>
              <a:path w="9144000" h="2043429">
                <a:moveTo>
                  <a:pt x="9144000" y="0"/>
                </a:moveTo>
                <a:lnTo>
                  <a:pt x="0" y="0"/>
                </a:lnTo>
                <a:lnTo>
                  <a:pt x="0" y="2043112"/>
                </a:lnTo>
                <a:lnTo>
                  <a:pt x="9144000" y="2043112"/>
                </a:lnTo>
                <a:lnTo>
                  <a:pt x="91440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1B0B21C-FA2D-826B-7943-A68F827A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72443" y="3403748"/>
            <a:ext cx="0" cy="1219200"/>
          </a:xfrm>
          <a:custGeom>
            <a:avLst/>
            <a:gdLst/>
            <a:ahLst/>
            <a:cxnLst/>
            <a:rect l="l" t="t" r="r" b="b"/>
            <a:pathLst>
              <a:path h="1219200">
                <a:moveTo>
                  <a:pt x="0" y="0"/>
                </a:moveTo>
                <a:lnTo>
                  <a:pt x="0" y="1219199"/>
                </a:lnTo>
              </a:path>
            </a:pathLst>
          </a:custGeom>
          <a:ln w="2540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E3BADCE-997C-7AED-BF38-6CE000F8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18200" y="3403748"/>
            <a:ext cx="0" cy="1219200"/>
          </a:xfrm>
          <a:custGeom>
            <a:avLst/>
            <a:gdLst/>
            <a:ahLst/>
            <a:cxnLst/>
            <a:rect l="l" t="t" r="r" b="b"/>
            <a:pathLst>
              <a:path h="1219200">
                <a:moveTo>
                  <a:pt x="0" y="0"/>
                </a:moveTo>
                <a:lnTo>
                  <a:pt x="0" y="1219199"/>
                </a:lnTo>
              </a:path>
            </a:pathLst>
          </a:custGeom>
          <a:ln w="2540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Holder 1">
            <a:extLst>
              <a:ext uri="{FF2B5EF4-FFF2-40B4-BE49-F238E27FC236}">
                <a16:creationId xmlns:a16="http://schemas.microsoft.com/office/drawing/2014/main" id="{A750FE79-0F06-BEC8-114A-CEEB0654F56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98676" y="3357000"/>
            <a:ext cx="1945974" cy="1530203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AU"/>
              <a:t>Click to add text 10pt</a:t>
            </a:r>
            <a:endParaRPr/>
          </a:p>
        </p:txBody>
      </p:sp>
      <p:sp>
        <p:nvSpPr>
          <p:cNvPr id="13" name="Holder 2">
            <a:extLst>
              <a:ext uri="{FF2B5EF4-FFF2-40B4-BE49-F238E27FC236}">
                <a16:creationId xmlns:a16="http://schemas.microsoft.com/office/drawing/2014/main" id="{816E88B2-2440-D778-EE70-7C9542EC020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615997" y="3357000"/>
            <a:ext cx="1945974" cy="1530203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en-AU"/>
              <a:t>Click to add text 10pt</a:t>
            </a:r>
          </a:p>
          <a:p>
            <a:endParaRPr/>
          </a:p>
        </p:txBody>
      </p:sp>
      <p:sp>
        <p:nvSpPr>
          <p:cNvPr id="14" name="Holder 3">
            <a:extLst>
              <a:ext uri="{FF2B5EF4-FFF2-40B4-BE49-F238E27FC236}">
                <a16:creationId xmlns:a16="http://schemas.microsoft.com/office/drawing/2014/main" id="{52D6ACAB-5609-38FC-D3ED-9C642272FE3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33318" y="3357000"/>
            <a:ext cx="1945974" cy="1530203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en-AU"/>
              <a:t>Click to add text 10pt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5472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84C3413-144B-3E34-A5A7-2A85DAA636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013" y="1657350"/>
            <a:ext cx="3152775" cy="2362200"/>
          </a:xfrm>
          <a:prstGeom prst="rect">
            <a:avLst/>
          </a:prstGeom>
        </p:spPr>
        <p:txBody>
          <a:bodyPr lIns="0" anchor="b" anchorCtr="0"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buNone/>
              <a:defRPr sz="10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1000">
                <a:solidFill>
                  <a:schemeClr val="tx1"/>
                </a:solidFill>
              </a:defRPr>
            </a:lvl4pPr>
            <a:lvl5pPr>
              <a:buNone/>
              <a:defRPr sz="1000">
                <a:solidFill>
                  <a:schemeClr val="tx1"/>
                </a:solidFill>
              </a:defRPr>
            </a:lvl5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1000" b="1">
                <a:latin typeface="Arial"/>
                <a:cs typeface="Arial"/>
              </a:rPr>
              <a:t>Insert team/discipline </a:t>
            </a:r>
            <a:r>
              <a:rPr lang="en-AU" sz="1000" b="1" spc="-20">
                <a:latin typeface="Arial"/>
                <a:cs typeface="Arial"/>
              </a:rPr>
              <a:t>area</a:t>
            </a:r>
            <a:endParaRPr lang="en-AU" sz="1000">
              <a:latin typeface="Arial"/>
              <a:cs typeface="Arial"/>
            </a:endParaRPr>
          </a:p>
          <a:p>
            <a:pPr marL="12700" marR="711200">
              <a:lnSpc>
                <a:spcPct val="100000"/>
              </a:lnSpc>
            </a:pPr>
            <a:r>
              <a:rPr lang="en-AU" sz="1000">
                <a:latin typeface="Arial"/>
                <a:cs typeface="Arial"/>
              </a:rPr>
              <a:t>Name</a:t>
            </a:r>
            <a:r>
              <a:rPr lang="en-AU" sz="1000" spc="-20">
                <a:latin typeface="Arial"/>
                <a:cs typeface="Arial"/>
              </a:rPr>
              <a:t> </a:t>
            </a:r>
            <a:r>
              <a:rPr lang="en-AU" sz="1000" spc="-10">
                <a:latin typeface="Arial"/>
                <a:cs typeface="Arial"/>
              </a:rPr>
              <a:t>Surname Title</a:t>
            </a:r>
            <a:endParaRPr lang="en-AU"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AU" sz="1000">
                <a:latin typeface="Arial"/>
                <a:cs typeface="Arial"/>
              </a:rPr>
              <a:t>+61</a:t>
            </a:r>
            <a:r>
              <a:rPr lang="en-AU" sz="1000" spc="-10">
                <a:latin typeface="Arial"/>
                <a:cs typeface="Arial"/>
              </a:rPr>
              <a:t> </a:t>
            </a:r>
            <a:r>
              <a:rPr lang="en-AU" sz="1000">
                <a:latin typeface="Arial"/>
                <a:cs typeface="Arial"/>
              </a:rPr>
              <a:t>2</a:t>
            </a:r>
            <a:r>
              <a:rPr lang="en-AU" sz="1000" spc="-5">
                <a:latin typeface="Arial"/>
                <a:cs typeface="Arial"/>
              </a:rPr>
              <a:t> </a:t>
            </a:r>
            <a:r>
              <a:rPr lang="en-AU" sz="1000">
                <a:latin typeface="Arial"/>
                <a:cs typeface="Arial"/>
              </a:rPr>
              <a:t>1234</a:t>
            </a:r>
            <a:r>
              <a:rPr lang="en-AU" sz="1000" spc="-10">
                <a:latin typeface="Arial"/>
                <a:cs typeface="Arial"/>
              </a:rPr>
              <a:t> </a:t>
            </a:r>
            <a:r>
              <a:rPr lang="en-AU" sz="1000" spc="-20">
                <a:latin typeface="Arial"/>
                <a:cs typeface="Arial"/>
              </a:rPr>
              <a:t>5678</a:t>
            </a:r>
            <a:endParaRPr lang="en-AU"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AU" sz="1000" spc="-10">
                <a:latin typeface="Arial"/>
                <a:cs typeface="Arial"/>
                <a:hlinkClick r:id="rId2"/>
              </a:rPr>
              <a:t>first.last@sydney.edu.au</a:t>
            </a:r>
            <a:endParaRPr lang="en-AU"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n-AU"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AU" sz="1000" b="1" spc="-10" err="1">
                <a:latin typeface="Arial"/>
                <a:cs typeface="Arial"/>
              </a:rPr>
              <a:t>sydney.edu.au</a:t>
            </a:r>
            <a:r>
              <a:rPr lang="en-AU" sz="1000" b="1" spc="-10">
                <a:latin typeface="Arial"/>
                <a:cs typeface="Arial"/>
              </a:rPr>
              <a:t>/</a:t>
            </a:r>
            <a:r>
              <a:rPr lang="en-AU" sz="1000" b="1" spc="-10" err="1">
                <a:latin typeface="Arial"/>
                <a:cs typeface="Arial"/>
              </a:rPr>
              <a:t>xxxx</a:t>
            </a:r>
            <a:endParaRPr lang="en-AU" sz="1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8735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Title only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 title (line and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7F195D-1D75-7971-7AE4-F2EDDB4FE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971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91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>
            <a:extLst>
              <a:ext uri="{FF2B5EF4-FFF2-40B4-BE49-F238E27FC236}">
                <a16:creationId xmlns:a16="http://schemas.microsoft.com/office/drawing/2014/main" id="{5682CEC0-2F2F-E2FD-4FDE-2AF1F4D1A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310" y="0"/>
            <a:ext cx="9155310" cy="5143500"/>
          </a:xfrm>
          <a:prstGeom prst="rect">
            <a:avLst/>
          </a:prstGeom>
        </p:spPr>
      </p:pic>
      <p:sp>
        <p:nvSpPr>
          <p:cNvPr id="3" name="object 6">
            <a:extLst>
              <a:ext uri="{FF2B5EF4-FFF2-40B4-BE49-F238E27FC236}">
                <a16:creationId xmlns:a16="http://schemas.microsoft.com/office/drawing/2014/main" id="{663CD1C2-E224-8DF3-9A0D-E3EFD27C1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1500"/>
            <a:ext cx="4572000" cy="4000500"/>
          </a:xfrm>
          <a:custGeom>
            <a:avLst/>
            <a:gdLst/>
            <a:ahLst/>
            <a:cxnLst/>
            <a:rect l="l" t="t" r="r" b="b"/>
            <a:pathLst>
              <a:path w="4572000" h="4000500">
                <a:moveTo>
                  <a:pt x="4572000" y="0"/>
                </a:moveTo>
                <a:lnTo>
                  <a:pt x="0" y="0"/>
                </a:lnTo>
                <a:lnTo>
                  <a:pt x="0" y="4000500"/>
                </a:lnTo>
                <a:lnTo>
                  <a:pt x="4572000" y="4000500"/>
                </a:lnTo>
                <a:lnTo>
                  <a:pt x="457200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EC0E1D8-33A4-65CC-8895-783ED3E741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37" y="937577"/>
            <a:ext cx="3966985" cy="94657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Heading sits here 28pt</a:t>
            </a:r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9C36DF5-DD75-D71F-723C-8EF6CC84B8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627" y="1981961"/>
            <a:ext cx="3966984" cy="7537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AU" sz="1400">
                <a:latin typeface="Arial"/>
                <a:cs typeface="Arial"/>
              </a:rPr>
              <a:t>Intro</a:t>
            </a:r>
            <a:r>
              <a:rPr lang="en-AU" sz="1400" spc="-2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text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14pt,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to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sit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here.</a:t>
            </a:r>
            <a:r>
              <a:rPr lang="en-AU" sz="1400" spc="-10">
                <a:latin typeface="Arial"/>
                <a:cs typeface="Arial"/>
              </a:rPr>
              <a:t> </a:t>
            </a:r>
            <a:br>
              <a:rPr lang="en-AU" sz="1400" spc="-10">
                <a:latin typeface="Arial"/>
                <a:cs typeface="Arial"/>
              </a:rPr>
            </a:br>
            <a:r>
              <a:rPr lang="en-AU" sz="1400">
                <a:latin typeface="Arial"/>
                <a:cs typeface="Arial"/>
              </a:rPr>
              <a:t>2–3</a:t>
            </a:r>
            <a:r>
              <a:rPr lang="en-AU" sz="1400" spc="-10">
                <a:latin typeface="Arial"/>
                <a:cs typeface="Arial"/>
              </a:rPr>
              <a:t> lines </a:t>
            </a:r>
            <a:r>
              <a:rPr lang="en-AU" sz="1400">
                <a:latin typeface="Arial"/>
                <a:cs typeface="Arial"/>
              </a:rPr>
              <a:t>of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spc="-25">
                <a:latin typeface="Arial"/>
                <a:cs typeface="Arial"/>
              </a:rPr>
              <a:t>copy.</a:t>
            </a:r>
            <a:r>
              <a:rPr lang="en-AU" sz="1400" spc="-8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Am </a:t>
            </a:r>
            <a:r>
              <a:rPr lang="en-AU" sz="1400" err="1">
                <a:latin typeface="Arial"/>
                <a:cs typeface="Arial"/>
              </a:rPr>
              <a:t>quo’xnkaln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ium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aute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 spc="-10" err="1">
                <a:latin typeface="Arial"/>
                <a:cs typeface="Arial"/>
              </a:rPr>
              <a:t>fuidesteI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eces</a:t>
            </a:r>
            <a:r>
              <a:rPr lang="en-AU" sz="1400">
                <a:latin typeface="Arial"/>
                <a:cs typeface="Arial"/>
              </a:rPr>
              <a:t>,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Cas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cus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aus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spc="-10" err="1">
                <a:latin typeface="Arial"/>
                <a:cs typeface="Arial"/>
              </a:rPr>
              <a:t>opubli</a:t>
            </a:r>
            <a:r>
              <a:rPr lang="en-AU" sz="1400" spc="-10">
                <a:latin typeface="Arial"/>
                <a:cs typeface="Arial"/>
              </a:rPr>
              <a:t>.</a:t>
            </a:r>
            <a:endParaRPr lang="en-AU" sz="1400">
              <a:latin typeface="Arial"/>
              <a:cs typeface="Arial"/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294DCB0-B5EC-D044-C287-CD623136A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137" y="2787410"/>
            <a:ext cx="3502275" cy="414686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sydney.edu.au</a:t>
            </a:r>
            <a:r>
              <a:rPr lang="en-GB"/>
              <a:t>/</a:t>
            </a:r>
            <a:r>
              <a:rPr lang="en-GB" err="1"/>
              <a:t>xxxxx</a:t>
            </a:r>
            <a:endParaRPr 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26371A5-B0B4-75FD-EDA9-FAF993970A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3941" y="3611228"/>
            <a:ext cx="1558620" cy="548204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CC6CB602-C08B-320B-4B19-B03FD0E5432F}"/>
              </a:ext>
            </a:extLst>
          </p:cNvPr>
          <p:cNvSpPr txBox="1"/>
          <p:nvPr userDrawn="1"/>
        </p:nvSpPr>
        <p:spPr>
          <a:xfrm rot="16200000">
            <a:off x="3535157" y="3553180"/>
            <a:ext cx="18302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/>
              <a:t>CRICOS 00026A    TEQSA PRV12057</a:t>
            </a:r>
          </a:p>
        </p:txBody>
      </p:sp>
    </p:spTree>
    <p:extLst>
      <p:ext uri="{BB962C8B-B14F-4D97-AF65-F5344CB8AC3E}">
        <p14:creationId xmlns:p14="http://schemas.microsoft.com/office/powerpoint/2010/main" val="3005223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7BF0C12-4EFA-AA48-3CFD-E595F2CE757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846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 - Sandstone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Title only – Sandstone background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74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 - Light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Title only – light grey background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129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, small body copy 1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7850" y="736598"/>
            <a:ext cx="798830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 and 1 column text box</a:t>
            </a:r>
            <a:br>
              <a:rPr lang="en-US"/>
            </a:br>
            <a:r>
              <a:rPr lang="en-US"/>
              <a:t>Small body copy</a:t>
            </a:r>
            <a:endParaRPr/>
          </a:p>
        </p:txBody>
      </p:sp>
      <p:sp>
        <p:nvSpPr>
          <p:cNvPr id="8" name="Placeholder text 2">
            <a:extLst>
              <a:ext uri="{FF2B5EF4-FFF2-40B4-BE49-F238E27FC236}">
                <a16:creationId xmlns:a16="http://schemas.microsoft.com/office/drawing/2014/main" id="{4750A85D-7EC4-4F3C-A957-3387FB721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92300" y="1803399"/>
            <a:ext cx="6673850" cy="2781300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171450" indent="-171450">
              <a:buFont typeface="System Font Regular"/>
              <a:buChar char="-"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  <a:lvl2pPr marL="628650" indent="-171450">
              <a:buFont typeface="System Font Regular"/>
              <a:buChar char="-"/>
              <a:defRPr sz="1000"/>
            </a:lvl2pPr>
          </a:lstStyle>
          <a:p>
            <a:r>
              <a:rPr lang="en-AU"/>
              <a:t>Click to add text</a:t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, small body copy 1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7850" y="736598"/>
            <a:ext cx="798830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 and 2 column text box</a:t>
            </a:r>
            <a:br>
              <a:rPr lang="en-US"/>
            </a:br>
            <a:r>
              <a:rPr lang="en-US"/>
              <a:t>Small body copy</a:t>
            </a:r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8B76861-0B8E-1907-DDCC-D9BE0F72992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92300" y="1803399"/>
            <a:ext cx="6673850" cy="2781300"/>
          </a:xfrm>
          <a:prstGeom prst="rect">
            <a:avLst/>
          </a:prstGeom>
        </p:spPr>
        <p:txBody>
          <a:bodyPr lIns="0" tIns="0" rIns="0" bIns="0" numCol="2" spcCol="252000"/>
          <a:lstStyle>
            <a:lvl1pPr marL="171450" indent="-171450">
              <a:buFont typeface="System Font Regular"/>
              <a:buChar char="-"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  <a:lvl2pPr marL="628650" indent="-171450">
              <a:buFont typeface="System Font Regular"/>
              <a:buChar char="-"/>
              <a:defRPr sz="1000"/>
            </a:lvl2pPr>
          </a:lstStyle>
          <a:p>
            <a:r>
              <a:rPr lang="en-AU"/>
              <a:t>Click to add text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33641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, small body copy 1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7850" y="736598"/>
            <a:ext cx="798830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 and 3 column text box</a:t>
            </a:r>
            <a:br>
              <a:rPr lang="en-US"/>
            </a:br>
            <a:r>
              <a:rPr lang="en-US"/>
              <a:t>Small body copy</a:t>
            </a:r>
            <a:endParaRPr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691CD0B-A249-E00E-D26B-FCB09FEB612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92300" y="1803399"/>
            <a:ext cx="6673850" cy="2781300"/>
          </a:xfrm>
          <a:prstGeom prst="rect">
            <a:avLst/>
          </a:prstGeom>
        </p:spPr>
        <p:txBody>
          <a:bodyPr lIns="0" tIns="0" rIns="0" bIns="0" numCol="3" spcCol="252000"/>
          <a:lstStyle>
            <a:lvl1pPr marL="171450" indent="-171450">
              <a:buFont typeface="System Font Regular"/>
              <a:buChar char="-"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  <a:lvl2pPr marL="628650" indent="-171450">
              <a:buFont typeface="System Font Regular"/>
              <a:buChar char="-"/>
              <a:defRPr sz="1000"/>
            </a:lvl2pPr>
          </a:lstStyle>
          <a:p>
            <a:r>
              <a:rPr lang="en-AU"/>
              <a:t>Text Placeholder 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7371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, medium body copy 13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7850" y="736598"/>
            <a:ext cx="798830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 and 1 column text box</a:t>
            </a:r>
            <a:br>
              <a:rPr lang="en-US"/>
            </a:br>
            <a:r>
              <a:rPr lang="en-US"/>
              <a:t>Medium body copy</a:t>
            </a:r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25C77E-CD2E-BA7A-975E-54EF9CC46D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188" y="1809750"/>
            <a:ext cx="6684962" cy="2755900"/>
          </a:xfr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270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, medium body copy 13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7850" y="736598"/>
            <a:ext cx="798830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 and 2 column text box</a:t>
            </a:r>
            <a:br>
              <a:rPr lang="en-US"/>
            </a:br>
            <a:r>
              <a:rPr lang="en-US"/>
              <a:t>Medium body copy</a:t>
            </a:r>
            <a:endParaRPr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E129D5-BC83-5BC6-7696-A62ABBA706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188" y="1809750"/>
            <a:ext cx="3224212" cy="2755900"/>
          </a:xfr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EE874E2-82AB-542D-E56B-2FB8466A88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30969" y="1809750"/>
            <a:ext cx="3224212" cy="2755900"/>
          </a:xfr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344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, medium body copy 13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7850" y="736598"/>
            <a:ext cx="798830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 and 3 column text box</a:t>
            </a:r>
            <a:br>
              <a:rPr lang="en-US"/>
            </a:br>
            <a:r>
              <a:rPr lang="en-US"/>
              <a:t>Medium body copy</a:t>
            </a:r>
            <a:endParaRPr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9C3E4A-3CEE-6A06-BFB0-526F77478D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188" y="1814829"/>
            <a:ext cx="1954832" cy="2755900"/>
          </a:xfr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DFC8A7E-2401-E620-E338-5D28D25068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50315" y="1814829"/>
            <a:ext cx="1954832" cy="2755900"/>
          </a:xfr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104634B-900F-6E88-EAFF-FBF5C77F1A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44627" y="1814829"/>
            <a:ext cx="1954832" cy="2755900"/>
          </a:xfr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400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, large body copy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7850" y="736598"/>
            <a:ext cx="798830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 and 1 column text box</a:t>
            </a:r>
            <a:br>
              <a:rPr lang="en-US"/>
            </a:br>
            <a:r>
              <a:rPr lang="en-US"/>
              <a:t>Large body copy</a:t>
            </a:r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25C77E-CD2E-BA7A-975E-54EF9CC46D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188" y="1809750"/>
            <a:ext cx="6684962" cy="2755900"/>
          </a:xfr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latin typeface="+mn-lt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latin typeface="+mn-lt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latin typeface="+mn-lt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latin typeface="+mn-lt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09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imag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6">
            <a:extLst>
              <a:ext uri="{FF2B5EF4-FFF2-40B4-BE49-F238E27FC236}">
                <a16:creationId xmlns:a16="http://schemas.microsoft.com/office/drawing/2014/main" id="{351BF546-A7D6-4DDD-D34D-2811CA1DFCD1}"/>
              </a:ext>
            </a:extLst>
          </p:cNvPr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6">
            <a:extLst>
              <a:ext uri="{FF2B5EF4-FFF2-40B4-BE49-F238E27FC236}">
                <a16:creationId xmlns:a16="http://schemas.microsoft.com/office/drawing/2014/main" id="{663CD1C2-E224-8DF3-9A0D-E3EFD27C1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1500"/>
            <a:ext cx="4572000" cy="4000500"/>
          </a:xfrm>
          <a:custGeom>
            <a:avLst/>
            <a:gdLst/>
            <a:ahLst/>
            <a:cxnLst/>
            <a:rect l="l" t="t" r="r" b="b"/>
            <a:pathLst>
              <a:path w="4572000" h="4000500">
                <a:moveTo>
                  <a:pt x="4572000" y="0"/>
                </a:moveTo>
                <a:lnTo>
                  <a:pt x="0" y="0"/>
                </a:lnTo>
                <a:lnTo>
                  <a:pt x="0" y="4000500"/>
                </a:lnTo>
                <a:lnTo>
                  <a:pt x="4572000" y="4000500"/>
                </a:lnTo>
                <a:lnTo>
                  <a:pt x="457200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EC0E1D8-33A4-65CC-8895-783ED3E741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37" y="937577"/>
            <a:ext cx="3966985" cy="94657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Heading sits here 28pt</a:t>
            </a:r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9C36DF5-DD75-D71F-723C-8EF6CC84B8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627" y="1981961"/>
            <a:ext cx="3966984" cy="7537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AU" sz="1400">
                <a:latin typeface="Arial"/>
                <a:cs typeface="Arial"/>
              </a:rPr>
              <a:t>Intro</a:t>
            </a:r>
            <a:r>
              <a:rPr lang="en-AU" sz="1400" spc="-2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text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14pt,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to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sit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here.</a:t>
            </a:r>
            <a:r>
              <a:rPr lang="en-AU" sz="1400" spc="-10">
                <a:latin typeface="Arial"/>
                <a:cs typeface="Arial"/>
              </a:rPr>
              <a:t> </a:t>
            </a:r>
            <a:br>
              <a:rPr lang="en-AU" sz="1400" spc="-10">
                <a:latin typeface="Arial"/>
                <a:cs typeface="Arial"/>
              </a:rPr>
            </a:br>
            <a:r>
              <a:rPr lang="en-AU" sz="1400">
                <a:latin typeface="Arial"/>
                <a:cs typeface="Arial"/>
              </a:rPr>
              <a:t>2–3</a:t>
            </a:r>
            <a:r>
              <a:rPr lang="en-AU" sz="1400" spc="-10">
                <a:latin typeface="Arial"/>
                <a:cs typeface="Arial"/>
              </a:rPr>
              <a:t> lines </a:t>
            </a:r>
            <a:r>
              <a:rPr lang="en-AU" sz="1400">
                <a:latin typeface="Arial"/>
                <a:cs typeface="Arial"/>
              </a:rPr>
              <a:t>of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spc="-25">
                <a:latin typeface="Arial"/>
                <a:cs typeface="Arial"/>
              </a:rPr>
              <a:t>copy.</a:t>
            </a:r>
            <a:r>
              <a:rPr lang="en-AU" sz="1400" spc="-8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Am </a:t>
            </a:r>
            <a:r>
              <a:rPr lang="en-AU" sz="1400" err="1">
                <a:latin typeface="Arial"/>
                <a:cs typeface="Arial"/>
              </a:rPr>
              <a:t>quo’xnkaln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ium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aute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 spc="-10" err="1">
                <a:latin typeface="Arial"/>
                <a:cs typeface="Arial"/>
              </a:rPr>
              <a:t>fuidesteI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eces</a:t>
            </a:r>
            <a:r>
              <a:rPr lang="en-AU" sz="1400">
                <a:latin typeface="Arial"/>
                <a:cs typeface="Arial"/>
              </a:rPr>
              <a:t>,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Cas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cus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aus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spc="-10" err="1">
                <a:latin typeface="Arial"/>
                <a:cs typeface="Arial"/>
              </a:rPr>
              <a:t>opubli</a:t>
            </a:r>
            <a:r>
              <a:rPr lang="en-AU" sz="1400" spc="-10">
                <a:latin typeface="Arial"/>
                <a:cs typeface="Arial"/>
              </a:rPr>
              <a:t>.</a:t>
            </a:r>
            <a:endParaRPr lang="en-AU" sz="1400">
              <a:latin typeface="Arial"/>
              <a:cs typeface="Arial"/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294DCB0-B5EC-D044-C287-CD623136A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137" y="2787410"/>
            <a:ext cx="3502275" cy="414686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sydney.edu.au</a:t>
            </a:r>
            <a:r>
              <a:rPr lang="en-GB"/>
              <a:t>/</a:t>
            </a:r>
            <a:r>
              <a:rPr lang="en-GB" err="1"/>
              <a:t>xxxxx</a:t>
            </a:r>
            <a:endParaRPr 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26371A5-B0B4-75FD-EDA9-FAF993970A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3941" y="3611228"/>
            <a:ext cx="1558620" cy="548204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CC6CB602-C08B-320B-4B19-B03FD0E5432F}"/>
              </a:ext>
            </a:extLst>
          </p:cNvPr>
          <p:cNvSpPr txBox="1"/>
          <p:nvPr userDrawn="1"/>
        </p:nvSpPr>
        <p:spPr>
          <a:xfrm rot="16200000">
            <a:off x="3535157" y="3553180"/>
            <a:ext cx="18302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/>
              <a:t>CRICOS 00026A    TEQSA PRV12057</a:t>
            </a:r>
          </a:p>
        </p:txBody>
      </p:sp>
    </p:spTree>
    <p:extLst>
      <p:ext uri="{BB962C8B-B14F-4D97-AF65-F5344CB8AC3E}">
        <p14:creationId xmlns:p14="http://schemas.microsoft.com/office/powerpoint/2010/main" val="1240103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3"/>
          <p:cNvSpPr/>
          <p:nvPr/>
        </p:nvSpPr>
        <p:spPr>
          <a:xfrm>
            <a:off x="571500" y="576262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9144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E64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Title and 1 object</a:t>
            </a: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7CDED4A-4823-EF24-3881-13F93D52660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881188" y="1802292"/>
            <a:ext cx="6684962" cy="276335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>
              <a:buFont typeface="System Font Regular"/>
              <a:buNone/>
              <a:defRPr sz="1000"/>
            </a:lvl1pPr>
            <a:lvl2pPr>
              <a:defRPr sz="1000"/>
            </a:lvl2pPr>
          </a:lstStyle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System Font Regular"/>
              <a:buChar char="-"/>
              <a:tabLst/>
              <a:defRPr/>
            </a:pPr>
            <a:r>
              <a:rPr lang="en-AU"/>
              <a:t>Click to add text or click on icon </a:t>
            </a:r>
            <a:br>
              <a:rPr lang="en-AU"/>
            </a:br>
            <a:r>
              <a:rPr lang="en-AU"/>
              <a:t>below to add object’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072B83BE-F949-7430-0580-E28A8377541C}"/>
              </a:ext>
            </a:extLst>
          </p:cNvPr>
          <p:cNvSpPr txBox="1"/>
          <p:nvPr userDrawn="1"/>
        </p:nvSpPr>
        <p:spPr>
          <a:xfrm>
            <a:off x="568325" y="4725643"/>
            <a:ext cx="942975" cy="11811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650">
                <a:solidFill>
                  <a:srgbClr val="3C3C3B"/>
                </a:solidFill>
                <a:latin typeface="Arial"/>
                <a:cs typeface="Arial"/>
              </a:rPr>
              <a:t>The</a:t>
            </a:r>
            <a:r>
              <a:rPr sz="650" spc="1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sz="650" spc="-10">
                <a:solidFill>
                  <a:srgbClr val="3C3C3B"/>
                </a:solidFill>
                <a:latin typeface="Arial"/>
                <a:cs typeface="Arial"/>
              </a:rPr>
              <a:t>University</a:t>
            </a:r>
            <a:r>
              <a:rPr sz="650" spc="10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sz="650">
                <a:solidFill>
                  <a:srgbClr val="3C3C3B"/>
                </a:solidFill>
                <a:latin typeface="Arial"/>
                <a:cs typeface="Arial"/>
              </a:rPr>
              <a:t>of</a:t>
            </a:r>
            <a:r>
              <a:rPr sz="650" spc="1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sz="650" spc="-10">
                <a:solidFill>
                  <a:srgbClr val="3C3C3B"/>
                </a:solidFill>
                <a:latin typeface="Arial"/>
                <a:cs typeface="Arial"/>
              </a:rPr>
              <a:t>Sydney</a:t>
            </a:r>
            <a:endParaRPr sz="6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87048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Title and 2 objects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sz="half" idx="2" hasCustomPrompt="1"/>
          </p:nvPr>
        </p:nvSpPr>
        <p:spPr>
          <a:xfrm>
            <a:off x="1881188" y="1802292"/>
            <a:ext cx="3148012" cy="276335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>
              <a:buFont typeface="System Font Regular"/>
              <a:buNone/>
              <a:defRPr sz="1000"/>
            </a:lvl1pPr>
            <a:lvl2pPr>
              <a:defRPr sz="1000"/>
            </a:lvl2pPr>
          </a:lstStyle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System Font Regular"/>
              <a:buChar char="-"/>
              <a:tabLst/>
              <a:defRPr/>
            </a:pPr>
            <a:r>
              <a:rPr lang="en-AU"/>
              <a:t>Click to add text or click on icon </a:t>
            </a:r>
            <a:br>
              <a:rPr lang="en-AU"/>
            </a:br>
            <a:r>
              <a:rPr lang="en-AU"/>
              <a:t>below to add object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CF546AC-A09B-3B79-BF41-C9B5E391B8D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5418138" y="1802292"/>
            <a:ext cx="3148012" cy="276335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>
              <a:buFont typeface="System Font Regular"/>
              <a:buNone/>
              <a:defRPr sz="1000"/>
            </a:lvl1pPr>
            <a:lvl2pPr>
              <a:defRPr sz="1000"/>
            </a:lvl2pPr>
          </a:lstStyle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System Font Regular"/>
              <a:buChar char="-"/>
              <a:tabLst/>
              <a:defRPr/>
            </a:pPr>
            <a:r>
              <a:rPr lang="en-AU"/>
              <a:t>Click to add text or click on icon </a:t>
            </a:r>
            <a:br>
              <a:rPr lang="en-AU"/>
            </a:br>
            <a:r>
              <a:rPr lang="en-AU"/>
              <a:t>below to add object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93909B7-37E7-FB1F-A3FB-7C585D474988}"/>
              </a:ext>
            </a:extLst>
          </p:cNvPr>
          <p:cNvSpPr txBox="1"/>
          <p:nvPr userDrawn="1"/>
        </p:nvSpPr>
        <p:spPr>
          <a:xfrm>
            <a:off x="568325" y="4725643"/>
            <a:ext cx="942975" cy="11811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650">
                <a:solidFill>
                  <a:srgbClr val="3C3C3B"/>
                </a:solidFill>
                <a:latin typeface="Arial"/>
                <a:cs typeface="Arial"/>
              </a:rPr>
              <a:t>The</a:t>
            </a:r>
            <a:r>
              <a:rPr sz="650" spc="1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sz="650" spc="-10">
                <a:solidFill>
                  <a:srgbClr val="3C3C3B"/>
                </a:solidFill>
                <a:latin typeface="Arial"/>
                <a:cs typeface="Arial"/>
              </a:rPr>
              <a:t>University</a:t>
            </a:r>
            <a:r>
              <a:rPr sz="650" spc="10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sz="650">
                <a:solidFill>
                  <a:srgbClr val="3C3C3B"/>
                </a:solidFill>
                <a:latin typeface="Arial"/>
                <a:cs typeface="Arial"/>
              </a:rPr>
              <a:t>of</a:t>
            </a:r>
            <a:r>
              <a:rPr sz="650" spc="1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sz="650" spc="-10">
                <a:solidFill>
                  <a:srgbClr val="3C3C3B"/>
                </a:solidFill>
                <a:latin typeface="Arial"/>
                <a:cs typeface="Arial"/>
              </a:rPr>
              <a:t>Sydney</a:t>
            </a:r>
            <a:endParaRPr sz="650">
              <a:latin typeface="Arial"/>
              <a:cs typeface="Arial"/>
            </a:endParaRPr>
          </a:p>
        </p:txBody>
      </p:sp>
      <p:sp>
        <p:nvSpPr>
          <p:cNvPr id="16" name="bg object"/>
          <p:cNvSpPr/>
          <p:nvPr/>
        </p:nvSpPr>
        <p:spPr>
          <a:xfrm>
            <a:off x="571500" y="576262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9144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E64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, small body copy 1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7850" y="736598"/>
            <a:ext cx="567055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Title, text box and image</a:t>
            </a:r>
            <a:br>
              <a:rPr lang="en-US"/>
            </a:br>
            <a:r>
              <a:rPr lang="en-US"/>
              <a:t>Small body copy</a:t>
            </a:r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0FAA322-1959-4F66-2CF0-5AB1E42AA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92300" y="1803399"/>
            <a:ext cx="4356100" cy="27813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buFont typeface="System Font Regular"/>
              <a:buChar char="-"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  <a:lvl2pPr>
              <a:buFont typeface="System Font Regular"/>
              <a:buChar char="-"/>
              <a:defRPr sz="1000"/>
            </a:lvl2pPr>
          </a:lstStyle>
          <a:p>
            <a:r>
              <a:rPr lang="en-AU"/>
              <a:t>Click to add text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30F62FA-786C-07E8-C52D-1D109342AD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95810" y="0"/>
            <a:ext cx="2648190" cy="51435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981248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, medium body copy 1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7850" y="736598"/>
            <a:ext cx="567055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Title, text box and image</a:t>
            </a:r>
            <a:br>
              <a:rPr lang="en-US"/>
            </a:br>
            <a:r>
              <a:rPr lang="en-US"/>
              <a:t>Medium body copy</a:t>
            </a:r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0FAA322-1959-4F66-2CF0-5AB1E42AA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92300" y="1803399"/>
            <a:ext cx="4356100" cy="27813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buFont typeface="System Font Regular"/>
              <a:buChar char="-"/>
              <a:defRPr sz="1300" b="0" i="0">
                <a:solidFill>
                  <a:srgbClr val="3C3C3B"/>
                </a:solidFill>
                <a:latin typeface="Arial"/>
                <a:cs typeface="Arial"/>
              </a:defRPr>
            </a:lvl1pPr>
            <a:lvl2pPr>
              <a:buFont typeface="System Font Regular"/>
              <a:buChar char="-"/>
              <a:defRPr sz="1000"/>
            </a:lvl2pPr>
          </a:lstStyle>
          <a:p>
            <a:r>
              <a:rPr lang="en-AU"/>
              <a:t>Click to add text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30F62FA-786C-07E8-C52D-1D109342AD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95810" y="0"/>
            <a:ext cx="2648190" cy="51435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2647319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, large body copy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77850" y="736598"/>
            <a:ext cx="567055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Title, text box and image</a:t>
            </a:r>
            <a:br>
              <a:rPr lang="en-US"/>
            </a:br>
            <a:r>
              <a:rPr lang="en-US"/>
              <a:t>Large body copy</a:t>
            </a:r>
            <a:endParaRPr/>
          </a:p>
        </p:txBody>
      </p:sp>
      <p:sp>
        <p:nvSpPr>
          <p:cNvPr id="6" name="Holder 2">
            <a:extLst>
              <a:ext uri="{FF2B5EF4-FFF2-40B4-BE49-F238E27FC236}">
                <a16:creationId xmlns:a16="http://schemas.microsoft.com/office/drawing/2014/main" id="{B0FAA322-1959-4F66-2CF0-5AB1E42AA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92300" y="1803399"/>
            <a:ext cx="4356100" cy="27813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buFont typeface="System Font Regular"/>
              <a:buChar char="-"/>
              <a:defRPr sz="1800" b="0" i="0">
                <a:solidFill>
                  <a:srgbClr val="3C3C3B"/>
                </a:solidFill>
                <a:latin typeface="Arial"/>
                <a:cs typeface="Arial"/>
              </a:defRPr>
            </a:lvl1pPr>
            <a:lvl2pPr>
              <a:buFont typeface="System Font Regular"/>
              <a:buChar char="-"/>
              <a:defRPr sz="1000"/>
            </a:lvl2pPr>
          </a:lstStyle>
          <a:p>
            <a:r>
              <a:rPr lang="en-AU"/>
              <a:t>Click to add text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30F62FA-786C-07E8-C52D-1D109342AD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95810" y="0"/>
            <a:ext cx="2648190" cy="51435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2574887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5339949" y="763150"/>
            <a:ext cx="3055938" cy="1107996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Heading 1</a:t>
            </a:r>
            <a:br>
              <a:rPr lang="en-AU"/>
            </a:br>
            <a:r>
              <a:rPr lang="en-US"/>
              <a:t>Title, text box and image</a:t>
            </a:r>
            <a:br>
              <a:rPr lang="en-US"/>
            </a:br>
            <a:r>
              <a:rPr lang="en-US"/>
              <a:t>Medium body copy</a:t>
            </a:r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CA7413FA-6408-3254-1779-682CAAAE9ECF}"/>
              </a:ext>
            </a:extLst>
          </p:cNvPr>
          <p:cNvSpPr/>
          <p:nvPr userDrawn="1"/>
        </p:nvSpPr>
        <p:spPr>
          <a:xfrm>
            <a:off x="5339949" y="574675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9144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E64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3E7C6475-9E09-2C25-60AA-C01FFE5493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4571999" cy="51435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690FE27-A077-176C-683F-060F8B919B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39948" y="2130182"/>
            <a:ext cx="3055937" cy="2070100"/>
          </a:xfr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226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763150"/>
            <a:ext cx="3055938" cy="1107996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Heading 2</a:t>
            </a:r>
            <a:br>
              <a:rPr lang="en-AU"/>
            </a:br>
            <a:r>
              <a:rPr lang="en-US"/>
              <a:t>Title, text box and image</a:t>
            </a:r>
            <a:br>
              <a:rPr lang="en-US"/>
            </a:br>
            <a:r>
              <a:rPr lang="en-US"/>
              <a:t>Medium body copy</a:t>
            </a:r>
            <a:endParaRPr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63C846B-3BBC-0A9B-343F-8DA8440D4F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501" y="2130182"/>
            <a:ext cx="3055937" cy="2070100"/>
          </a:xfr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9223EA41-0E53-E4BC-82D3-F2D428AADB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2082" y="0"/>
            <a:ext cx="4581917" cy="51435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1334476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06AF4810-CD2A-169B-7819-02D6EDE18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677" y="0"/>
            <a:ext cx="4562082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0">
            <a:extLst>
              <a:ext uri="{FF2B5EF4-FFF2-40B4-BE49-F238E27FC236}">
                <a16:creationId xmlns:a16="http://schemas.microsoft.com/office/drawing/2014/main" id="{CA7413FA-6408-3254-1779-682CAAAE9ECF}"/>
              </a:ext>
            </a:extLst>
          </p:cNvPr>
          <p:cNvSpPr/>
          <p:nvPr userDrawn="1"/>
        </p:nvSpPr>
        <p:spPr>
          <a:xfrm>
            <a:off x="571500" y="574675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9144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E64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: 1"/>
          <p:cNvSpPr>
            <a:spLocks noGrp="1"/>
          </p:cNvSpPr>
          <p:nvPr>
            <p:ph type="title" hasCustomPrompt="1"/>
          </p:nvPr>
        </p:nvSpPr>
        <p:spPr>
          <a:xfrm>
            <a:off x="571500" y="763150"/>
            <a:ext cx="3055938" cy="1107996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Heading 3</a:t>
            </a:r>
            <a:br>
              <a:rPr lang="en-AU"/>
            </a:br>
            <a:r>
              <a:rPr lang="en-US"/>
              <a:t>Title, text box and image</a:t>
            </a:r>
            <a:br>
              <a:rPr lang="en-US"/>
            </a:br>
            <a:r>
              <a:rPr lang="en-US"/>
              <a:t>Medium body copy</a:t>
            </a: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A9B2E54-042A-B95A-337E-B5C4C9A5CC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500" y="2130182"/>
            <a:ext cx="3055937" cy="2070100"/>
          </a:xfr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F473830-12BA-DF64-1A9E-1CAE3632CA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2082" y="0"/>
            <a:ext cx="4581918" cy="51435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0855120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0">
            <a:extLst>
              <a:ext uri="{FF2B5EF4-FFF2-40B4-BE49-F238E27FC236}">
                <a16:creationId xmlns:a16="http://schemas.microsoft.com/office/drawing/2014/main" id="{CA7413FA-6408-3254-1779-682CAAAE9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1500" y="59055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9144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E64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0">
            <a:extLst>
              <a:ext uri="{FF2B5EF4-FFF2-40B4-BE49-F238E27FC236}">
                <a16:creationId xmlns:a16="http://schemas.microsoft.com/office/drawing/2014/main" id="{D01AF305-2512-8B00-F76B-C57D23274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62082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: 1"/>
          <p:cNvSpPr>
            <a:spLocks noGrp="1"/>
          </p:cNvSpPr>
          <p:nvPr>
            <p:ph type="title" hasCustomPrompt="1"/>
          </p:nvPr>
        </p:nvSpPr>
        <p:spPr>
          <a:xfrm>
            <a:off x="571500" y="779025"/>
            <a:ext cx="3055938" cy="1107996"/>
          </a:xfrm>
        </p:spPr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Heading 4</a:t>
            </a:r>
            <a:br>
              <a:rPr lang="en-AU"/>
            </a:br>
            <a:r>
              <a:rPr lang="en-US"/>
              <a:t>Title, text box and image</a:t>
            </a:r>
            <a:br>
              <a:rPr lang="en-US"/>
            </a:br>
            <a:r>
              <a:rPr lang="en-US"/>
              <a:t>Medium body copy</a:t>
            </a: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A1A2B76-7231-1188-47F7-90C1CBB052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501" y="2146057"/>
            <a:ext cx="3055937" cy="2070100"/>
          </a:xfrm>
        </p:spPr>
        <p:txBody>
          <a:bodyPr/>
          <a:lstStyle>
            <a:lvl1pPr marL="171450" indent="-171450">
              <a:buClr>
                <a:schemeClr val="bg1"/>
              </a:buClr>
              <a:buFont typeface="System Font Regular"/>
              <a:buChar char="-"/>
              <a:defRPr sz="1300">
                <a:solidFill>
                  <a:schemeClr val="bg1"/>
                </a:solidFill>
              </a:defRPr>
            </a:lvl1pPr>
            <a:lvl2pPr marL="628650" indent="-171450">
              <a:buClr>
                <a:schemeClr val="bg1"/>
              </a:buClr>
              <a:buFont typeface="System Font Regular"/>
              <a:buChar char="-"/>
              <a:defRPr sz="1300">
                <a:solidFill>
                  <a:schemeClr val="bg1"/>
                </a:solidFill>
              </a:defRPr>
            </a:lvl2pPr>
            <a:lvl3pPr marL="1085850" indent="-171450">
              <a:buClr>
                <a:schemeClr val="bg1"/>
              </a:buClr>
              <a:buFont typeface="System Font Regular"/>
              <a:buChar char="-"/>
              <a:defRPr sz="1300">
                <a:solidFill>
                  <a:schemeClr val="bg1"/>
                </a:solidFill>
              </a:defRPr>
            </a:lvl3pPr>
            <a:lvl4pPr marL="1543050" indent="-171450">
              <a:buClr>
                <a:schemeClr val="bg1"/>
              </a:buClr>
              <a:buFont typeface="System Font Regular"/>
              <a:buChar char="-"/>
              <a:defRPr sz="1300">
                <a:solidFill>
                  <a:schemeClr val="bg1"/>
                </a:solidFill>
              </a:defRPr>
            </a:lvl4pPr>
            <a:lvl5pPr marL="2000250" indent="-171450">
              <a:buClr>
                <a:schemeClr val="bg1"/>
              </a:buClr>
              <a:buFont typeface="System Font Regular"/>
              <a:buChar char="-"/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E01BB514-CFB3-0A62-D442-0367254D28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2082" y="0"/>
            <a:ext cx="4581918" cy="51435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8456319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image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8585A7-12B9-F7BC-085D-8B7FD93EC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82842" y="0"/>
            <a:ext cx="5261158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779025"/>
            <a:ext cx="3055938" cy="1107996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Heading 5</a:t>
            </a:r>
            <a:br>
              <a:rPr lang="en-AU"/>
            </a:br>
            <a:r>
              <a:rPr lang="en-US"/>
              <a:t>Title, text box + images</a:t>
            </a:r>
            <a:br>
              <a:rPr lang="en-US"/>
            </a:br>
            <a:r>
              <a:rPr lang="en-US"/>
              <a:t>Medium body copy</a:t>
            </a:r>
            <a:endParaRPr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6260F83-22E0-FB93-2602-46785993E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071" y="2146057"/>
            <a:ext cx="3055937" cy="2070100"/>
          </a:xfr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A3D8C20-B9F8-111A-7311-B7F42789D4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42651" y="577850"/>
            <a:ext cx="1996249" cy="1929263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E67DE4A2-A084-6CFF-A647-B7F40F5B328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68993" y="577850"/>
            <a:ext cx="1996249" cy="1929263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047206EB-D996-0FD4-E065-E9595D10C0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42651" y="2636387"/>
            <a:ext cx="1996249" cy="1929263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1EDA01D0-B9B6-53CA-5A69-95C997DC2B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68993" y="2636387"/>
            <a:ext cx="1996249" cy="1929263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71434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imag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>
            <a:extLst>
              <a:ext uri="{FF2B5EF4-FFF2-40B4-BE49-F238E27FC236}">
                <a16:creationId xmlns:a16="http://schemas.microsoft.com/office/drawing/2014/main" id="{A9A93A07-E57F-5770-834F-CFEF4A2F1EA7}"/>
              </a:ext>
            </a:extLst>
          </p:cNvPr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1" y="0"/>
            <a:ext cx="9144000" cy="5143500"/>
          </a:xfrm>
          <a:prstGeom prst="rect">
            <a:avLst/>
          </a:prstGeom>
        </p:spPr>
      </p:pic>
      <p:sp>
        <p:nvSpPr>
          <p:cNvPr id="3" name="object 6">
            <a:extLst>
              <a:ext uri="{FF2B5EF4-FFF2-40B4-BE49-F238E27FC236}">
                <a16:creationId xmlns:a16="http://schemas.microsoft.com/office/drawing/2014/main" id="{663CD1C2-E224-8DF3-9A0D-E3EFD27C1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1500"/>
            <a:ext cx="4572000" cy="4000500"/>
          </a:xfrm>
          <a:custGeom>
            <a:avLst/>
            <a:gdLst/>
            <a:ahLst/>
            <a:cxnLst/>
            <a:rect l="l" t="t" r="r" b="b"/>
            <a:pathLst>
              <a:path w="4572000" h="4000500">
                <a:moveTo>
                  <a:pt x="4572000" y="0"/>
                </a:moveTo>
                <a:lnTo>
                  <a:pt x="0" y="0"/>
                </a:lnTo>
                <a:lnTo>
                  <a:pt x="0" y="4000500"/>
                </a:lnTo>
                <a:lnTo>
                  <a:pt x="4572000" y="4000500"/>
                </a:lnTo>
                <a:lnTo>
                  <a:pt x="457200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EC0E1D8-33A4-65CC-8895-783ED3E741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37" y="937577"/>
            <a:ext cx="3966985" cy="94657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Heading sits here 28pt</a:t>
            </a:r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9C36DF5-DD75-D71F-723C-8EF6CC84B8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627" y="1981961"/>
            <a:ext cx="3966984" cy="7537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AU" sz="1400">
                <a:latin typeface="Arial"/>
                <a:cs typeface="Arial"/>
              </a:rPr>
              <a:t>Intro</a:t>
            </a:r>
            <a:r>
              <a:rPr lang="en-AU" sz="1400" spc="-2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text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14pt,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to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sit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here.</a:t>
            </a:r>
            <a:r>
              <a:rPr lang="en-AU" sz="1400" spc="-10">
                <a:latin typeface="Arial"/>
                <a:cs typeface="Arial"/>
              </a:rPr>
              <a:t> </a:t>
            </a:r>
            <a:br>
              <a:rPr lang="en-AU" sz="1400" spc="-10">
                <a:latin typeface="Arial"/>
                <a:cs typeface="Arial"/>
              </a:rPr>
            </a:br>
            <a:r>
              <a:rPr lang="en-AU" sz="1400">
                <a:latin typeface="Arial"/>
                <a:cs typeface="Arial"/>
              </a:rPr>
              <a:t>2–3</a:t>
            </a:r>
            <a:r>
              <a:rPr lang="en-AU" sz="1400" spc="-10">
                <a:latin typeface="Arial"/>
                <a:cs typeface="Arial"/>
              </a:rPr>
              <a:t> lines </a:t>
            </a:r>
            <a:r>
              <a:rPr lang="en-AU" sz="1400">
                <a:latin typeface="Arial"/>
                <a:cs typeface="Arial"/>
              </a:rPr>
              <a:t>of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spc="-25">
                <a:latin typeface="Arial"/>
                <a:cs typeface="Arial"/>
              </a:rPr>
              <a:t>copy.</a:t>
            </a:r>
            <a:r>
              <a:rPr lang="en-AU" sz="1400" spc="-8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Am </a:t>
            </a:r>
            <a:r>
              <a:rPr lang="en-AU" sz="1400" err="1">
                <a:latin typeface="Arial"/>
                <a:cs typeface="Arial"/>
              </a:rPr>
              <a:t>quo’xnkaln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ium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aute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 spc="-10" err="1">
                <a:latin typeface="Arial"/>
                <a:cs typeface="Arial"/>
              </a:rPr>
              <a:t>fuidesteI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eces</a:t>
            </a:r>
            <a:r>
              <a:rPr lang="en-AU" sz="1400">
                <a:latin typeface="Arial"/>
                <a:cs typeface="Arial"/>
              </a:rPr>
              <a:t>,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Cas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cus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aus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spc="-10" err="1">
                <a:latin typeface="Arial"/>
                <a:cs typeface="Arial"/>
              </a:rPr>
              <a:t>opubli</a:t>
            </a:r>
            <a:r>
              <a:rPr lang="en-AU" sz="1400" spc="-10">
                <a:latin typeface="Arial"/>
                <a:cs typeface="Arial"/>
              </a:rPr>
              <a:t>.</a:t>
            </a:r>
            <a:endParaRPr lang="en-AU" sz="1400">
              <a:latin typeface="Arial"/>
              <a:cs typeface="Arial"/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294DCB0-B5EC-D044-C287-CD623136A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137" y="2787410"/>
            <a:ext cx="3502275" cy="414686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sydney.edu.au</a:t>
            </a:r>
            <a:r>
              <a:rPr lang="en-GB"/>
              <a:t>/</a:t>
            </a:r>
            <a:r>
              <a:rPr lang="en-GB" err="1"/>
              <a:t>xxxxx</a:t>
            </a:r>
            <a:endParaRPr 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26371A5-B0B4-75FD-EDA9-FAF993970A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3941" y="3611228"/>
            <a:ext cx="1558620" cy="548204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CC6CB602-C08B-320B-4B19-B03FD0E5432F}"/>
              </a:ext>
            </a:extLst>
          </p:cNvPr>
          <p:cNvSpPr txBox="1"/>
          <p:nvPr userDrawn="1"/>
        </p:nvSpPr>
        <p:spPr>
          <a:xfrm rot="16200000">
            <a:off x="3535157" y="3553180"/>
            <a:ext cx="18302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/>
              <a:t>CRICOS 00026A    TEQSA PRV12057</a:t>
            </a:r>
          </a:p>
        </p:txBody>
      </p:sp>
    </p:spTree>
    <p:extLst>
      <p:ext uri="{BB962C8B-B14F-4D97-AF65-F5344CB8AC3E}">
        <p14:creationId xmlns:p14="http://schemas.microsoft.com/office/powerpoint/2010/main" val="3706379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image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742950"/>
            <a:ext cx="7993742" cy="381000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Heading 6 – single line</a:t>
            </a:r>
            <a:endParaRPr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FA3D8C20-B9F8-111A-7311-B7F42789D4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1500" y="1436723"/>
            <a:ext cx="2880000" cy="2961253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3F9157D3-AB43-6EAD-7F21-F164319B311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74627" y="1434554"/>
            <a:ext cx="1998000" cy="1404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047206EB-D996-0FD4-E065-E9595D10C0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74628" y="2957976"/>
            <a:ext cx="1996249" cy="1440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79C8713-47DB-6665-EC36-148C9CB7B0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86150" y="1436723"/>
            <a:ext cx="2880000" cy="2961253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idx="1"/>
          </p:nvPr>
        </p:nvSpPr>
        <p:spPr>
          <a:xfrm>
            <a:off x="571500" y="4476750"/>
            <a:ext cx="7994650" cy="218174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700" b="0" i="0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1054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7850" y="736598"/>
            <a:ext cx="7988300" cy="369332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Speaker bios with image</a:t>
            </a:r>
            <a:endParaRPr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4BEE90D4-8B0A-FDDF-BF6B-72D8DFDC89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892173" y="1410798"/>
            <a:ext cx="1322070" cy="12192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44D6788-A0C0-B174-4895-15A2149AC7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892173" y="2776903"/>
            <a:ext cx="1917700" cy="387734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1" i="0">
                <a:solidFill>
                  <a:schemeClr val="accent1"/>
                </a:solidFill>
                <a:latin typeface="+mn-lt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First Last 10pt Arial</a:t>
            </a:r>
          </a:p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Title goes here 10pt Times</a:t>
            </a:r>
            <a:endParaRPr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1892173" y="3365497"/>
            <a:ext cx="1917700" cy="1375162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Body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copy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small</a:t>
            </a:r>
            <a:r>
              <a:rPr lang="en-AU" sz="1000" spc="-10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10pt</a:t>
            </a:r>
            <a:endParaRPr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5F9DD4CC-F211-99E0-B144-C7DF316647C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05194" y="1410798"/>
            <a:ext cx="1322070" cy="12192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352B38CD-C9E2-6FCF-659C-51A52C84804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205194" y="2776903"/>
            <a:ext cx="1917700" cy="387734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1" i="0">
                <a:solidFill>
                  <a:schemeClr val="accent1"/>
                </a:solidFill>
                <a:latin typeface="+mn-lt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First Last 10pt Arial</a:t>
            </a:r>
          </a:p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Title goes here 10pt Times</a:t>
            </a:r>
            <a:endParaRPr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7CE8A92-798F-6C5E-0F46-EC0B5684D23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205194" y="3365497"/>
            <a:ext cx="1917700" cy="1375162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Body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copy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small</a:t>
            </a:r>
            <a:r>
              <a:rPr lang="en-AU" sz="1000" spc="-10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10pt</a:t>
            </a:r>
            <a:endParaRPr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33A6F673-B304-E705-5E66-2DBDA1BA763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50856" y="1410798"/>
            <a:ext cx="1322070" cy="12192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E08F0228-3E66-E48B-74F0-3A18CDB08DA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550856" y="2776903"/>
            <a:ext cx="1917700" cy="387734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1" i="0">
                <a:solidFill>
                  <a:schemeClr val="accent1"/>
                </a:solidFill>
                <a:latin typeface="+mn-lt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First Last 10pt Arial</a:t>
            </a:r>
          </a:p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Title goes here 10pt Times</a:t>
            </a:r>
            <a:endParaRPr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BEEB3E0-898E-2BE3-26F4-15A3FF45411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550856" y="3365497"/>
            <a:ext cx="1917700" cy="1375162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Body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copy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small</a:t>
            </a:r>
            <a:r>
              <a:rPr lang="en-AU" sz="1000" spc="-10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10pt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5954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s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77850" y="736598"/>
            <a:ext cx="7988300" cy="369332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Speaker bios no image</a:t>
            </a:r>
            <a:endParaRPr/>
          </a:p>
        </p:txBody>
      </p:sp>
      <p:sp>
        <p:nvSpPr>
          <p:cNvPr id="12" name="Holder 1">
            <a:extLst>
              <a:ext uri="{FF2B5EF4-FFF2-40B4-BE49-F238E27FC236}">
                <a16:creationId xmlns:a16="http://schemas.microsoft.com/office/drawing/2014/main" id="{01046116-FA83-47AD-17FA-94D776E8C80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887052" y="1426364"/>
            <a:ext cx="2960856" cy="369098"/>
          </a:xfrm>
          <a:prstGeom prst="rect">
            <a:avLst/>
          </a:prstGeom>
          <a:solidFill>
            <a:schemeClr val="accent1"/>
          </a:solidFill>
        </p:spPr>
        <p:txBody>
          <a:bodyPr lIns="251999" tIns="72000" rIns="251999" bIns="72000" numCol="1" spcCol="252000" anchor="ctr" anchorCtr="0"/>
          <a:lstStyle>
            <a:lvl1pPr marL="0" indent="0">
              <a:buFontTx/>
              <a:buNone/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Heading 10pt</a:t>
            </a:r>
            <a:endParaRPr/>
          </a:p>
        </p:txBody>
      </p:sp>
      <p:sp>
        <p:nvSpPr>
          <p:cNvPr id="3" name="Holder 2"/>
          <p:cNvSpPr>
            <a:spLocks noGrp="1"/>
          </p:cNvSpPr>
          <p:nvPr>
            <p:ph type="body" idx="1" hasCustomPrompt="1"/>
          </p:nvPr>
        </p:nvSpPr>
        <p:spPr>
          <a:xfrm>
            <a:off x="1887052" y="1795462"/>
            <a:ext cx="2960856" cy="2770187"/>
          </a:xfrm>
          <a:prstGeom prst="rect">
            <a:avLst/>
          </a:prstGeom>
          <a:solidFill>
            <a:schemeClr val="bg2"/>
          </a:solidFill>
        </p:spPr>
        <p:txBody>
          <a:bodyPr lIns="251999" tIns="251999" rIns="251999" bIns="251999" numCol="1" spcCol="252000"/>
          <a:lstStyle>
            <a:lvl1pPr marL="171450" indent="-171450">
              <a:buFont typeface="System Font Regular"/>
              <a:buChar char="-"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Body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copy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small</a:t>
            </a:r>
            <a:r>
              <a:rPr lang="en-AU" sz="1000" spc="-10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10pt</a:t>
            </a:r>
          </a:p>
          <a:p>
            <a:endParaRPr lang="en-AU"/>
          </a:p>
        </p:txBody>
      </p:sp>
      <p:sp>
        <p:nvSpPr>
          <p:cNvPr id="15" name="Holder 3">
            <a:extLst>
              <a:ext uri="{FF2B5EF4-FFF2-40B4-BE49-F238E27FC236}">
                <a16:creationId xmlns:a16="http://schemas.microsoft.com/office/drawing/2014/main" id="{2593A6BD-50DF-0434-8D9C-6C5105B379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212958" y="1426364"/>
            <a:ext cx="2960856" cy="369098"/>
          </a:xfrm>
          <a:prstGeom prst="rect">
            <a:avLst/>
          </a:prstGeom>
          <a:solidFill>
            <a:schemeClr val="accent1"/>
          </a:solidFill>
        </p:spPr>
        <p:txBody>
          <a:bodyPr lIns="251999" tIns="72000" rIns="251999" bIns="72000" numCol="1" spcCol="252000" anchor="ctr" anchorCtr="0"/>
          <a:lstStyle>
            <a:lvl1pPr marL="0" indent="0">
              <a:buFontTx/>
              <a:buNone/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Heading 10pt</a:t>
            </a:r>
            <a:endParaRPr/>
          </a:p>
        </p:txBody>
      </p:sp>
      <p:sp>
        <p:nvSpPr>
          <p:cNvPr id="13" name="Holder 4">
            <a:extLst>
              <a:ext uri="{FF2B5EF4-FFF2-40B4-BE49-F238E27FC236}">
                <a16:creationId xmlns:a16="http://schemas.microsoft.com/office/drawing/2014/main" id="{980934C0-12AC-D7ED-F525-AC922980850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212958" y="1795462"/>
            <a:ext cx="2960856" cy="2770187"/>
          </a:xfrm>
          <a:prstGeom prst="rect">
            <a:avLst/>
          </a:prstGeom>
          <a:solidFill>
            <a:schemeClr val="bg2"/>
          </a:solidFill>
        </p:spPr>
        <p:txBody>
          <a:bodyPr lIns="251999" tIns="251999" rIns="251999" bIns="251999" numCol="1" spcCol="252000"/>
          <a:lstStyle>
            <a:lvl1pPr marL="171450" indent="-171450">
              <a:buFont typeface="System Font Regular"/>
              <a:buChar char="-"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Body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copy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small</a:t>
            </a:r>
            <a:r>
              <a:rPr lang="en-AU" sz="1000" spc="-10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10pt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4080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imag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3F48FE3D-1F01-EEB6-6A4A-4F4B29D064A5}"/>
              </a:ext>
            </a:extLst>
          </p:cNvPr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6">
            <a:extLst>
              <a:ext uri="{FF2B5EF4-FFF2-40B4-BE49-F238E27FC236}">
                <a16:creationId xmlns:a16="http://schemas.microsoft.com/office/drawing/2014/main" id="{663CD1C2-E224-8DF3-9A0D-E3EFD27C1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1500"/>
            <a:ext cx="4572000" cy="4000500"/>
          </a:xfrm>
          <a:custGeom>
            <a:avLst/>
            <a:gdLst/>
            <a:ahLst/>
            <a:cxnLst/>
            <a:rect l="l" t="t" r="r" b="b"/>
            <a:pathLst>
              <a:path w="4572000" h="4000500">
                <a:moveTo>
                  <a:pt x="4572000" y="0"/>
                </a:moveTo>
                <a:lnTo>
                  <a:pt x="0" y="0"/>
                </a:lnTo>
                <a:lnTo>
                  <a:pt x="0" y="4000500"/>
                </a:lnTo>
                <a:lnTo>
                  <a:pt x="4572000" y="4000500"/>
                </a:lnTo>
                <a:lnTo>
                  <a:pt x="457200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EC0E1D8-33A4-65CC-8895-783ED3E741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37" y="937577"/>
            <a:ext cx="3966985" cy="94657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Heading sits here 28pt</a:t>
            </a:r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9C36DF5-DD75-D71F-723C-8EF6CC84B8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627" y="1981961"/>
            <a:ext cx="3966984" cy="7537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AU" sz="1400">
                <a:latin typeface="Arial"/>
                <a:cs typeface="Arial"/>
              </a:rPr>
              <a:t>Intro</a:t>
            </a:r>
            <a:r>
              <a:rPr lang="en-AU" sz="1400" spc="-2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text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14pt,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to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sit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here.</a:t>
            </a:r>
            <a:r>
              <a:rPr lang="en-AU" sz="1400" spc="-10">
                <a:latin typeface="Arial"/>
                <a:cs typeface="Arial"/>
              </a:rPr>
              <a:t> </a:t>
            </a:r>
            <a:br>
              <a:rPr lang="en-AU" sz="1400" spc="-10">
                <a:latin typeface="Arial"/>
                <a:cs typeface="Arial"/>
              </a:rPr>
            </a:br>
            <a:r>
              <a:rPr lang="en-AU" sz="1400">
                <a:latin typeface="Arial"/>
                <a:cs typeface="Arial"/>
              </a:rPr>
              <a:t>2–3</a:t>
            </a:r>
            <a:r>
              <a:rPr lang="en-AU" sz="1400" spc="-10">
                <a:latin typeface="Arial"/>
                <a:cs typeface="Arial"/>
              </a:rPr>
              <a:t> lines </a:t>
            </a:r>
            <a:r>
              <a:rPr lang="en-AU" sz="1400">
                <a:latin typeface="Arial"/>
                <a:cs typeface="Arial"/>
              </a:rPr>
              <a:t>of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spc="-25">
                <a:latin typeface="Arial"/>
                <a:cs typeface="Arial"/>
              </a:rPr>
              <a:t>copy.</a:t>
            </a:r>
            <a:r>
              <a:rPr lang="en-AU" sz="1400" spc="-8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Am </a:t>
            </a:r>
            <a:r>
              <a:rPr lang="en-AU" sz="1400" err="1">
                <a:latin typeface="Arial"/>
                <a:cs typeface="Arial"/>
              </a:rPr>
              <a:t>quo’xnkaln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ium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aute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 spc="-10" err="1">
                <a:latin typeface="Arial"/>
                <a:cs typeface="Arial"/>
              </a:rPr>
              <a:t>fuidesteI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eces</a:t>
            </a:r>
            <a:r>
              <a:rPr lang="en-AU" sz="1400">
                <a:latin typeface="Arial"/>
                <a:cs typeface="Arial"/>
              </a:rPr>
              <a:t>,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Cas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cus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aus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spc="-10" err="1">
                <a:latin typeface="Arial"/>
                <a:cs typeface="Arial"/>
              </a:rPr>
              <a:t>opubli</a:t>
            </a:r>
            <a:r>
              <a:rPr lang="en-AU" sz="1400" spc="-10">
                <a:latin typeface="Arial"/>
                <a:cs typeface="Arial"/>
              </a:rPr>
              <a:t>.</a:t>
            </a:r>
            <a:endParaRPr lang="en-AU" sz="1400">
              <a:latin typeface="Arial"/>
              <a:cs typeface="Arial"/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294DCB0-B5EC-D044-C287-CD623136A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137" y="2787410"/>
            <a:ext cx="3502275" cy="414686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sydney.edu.au</a:t>
            </a:r>
            <a:r>
              <a:rPr lang="en-GB"/>
              <a:t>/</a:t>
            </a:r>
            <a:r>
              <a:rPr lang="en-GB" err="1"/>
              <a:t>xxxxx</a:t>
            </a:r>
            <a:endParaRPr 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26371A5-B0B4-75FD-EDA9-FAF993970A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3941" y="3611228"/>
            <a:ext cx="1558620" cy="548204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CC6CB602-C08B-320B-4B19-B03FD0E5432F}"/>
              </a:ext>
            </a:extLst>
          </p:cNvPr>
          <p:cNvSpPr txBox="1"/>
          <p:nvPr userDrawn="1"/>
        </p:nvSpPr>
        <p:spPr>
          <a:xfrm rot="16200000">
            <a:off x="3535157" y="3553180"/>
            <a:ext cx="18302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/>
              <a:t>CRICOS 00026A    TEQSA PRV12057</a:t>
            </a:r>
          </a:p>
        </p:txBody>
      </p:sp>
    </p:spTree>
    <p:extLst>
      <p:ext uri="{BB962C8B-B14F-4D97-AF65-F5344CB8AC3E}">
        <p14:creationId xmlns:p14="http://schemas.microsoft.com/office/powerpoint/2010/main" val="178918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A4A031B-81B7-43E9-D4FB-AF1716EB702F}"/>
              </a:ext>
            </a:extLst>
          </p:cNvPr>
          <p:cNvSpPr txBox="1"/>
          <p:nvPr userDrawn="1"/>
        </p:nvSpPr>
        <p:spPr>
          <a:xfrm>
            <a:off x="577851" y="985576"/>
            <a:ext cx="5518149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 marR="5080" indent="-9525" algn="l">
              <a:lnSpc>
                <a:spcPct val="100000"/>
              </a:lnSpc>
              <a:spcBef>
                <a:spcPts val="100"/>
              </a:spcBef>
            </a:pPr>
            <a:r>
              <a:rPr lang="en-AU" sz="1800">
                <a:solidFill>
                  <a:schemeClr val="tx1"/>
                </a:solidFill>
                <a:latin typeface="Arial"/>
                <a:cs typeface="Arial"/>
              </a:rPr>
              <a:t>We recognise and pay respect to the Elders and communities – past, present, and emerging – of the lands that the University of Sydney's campuses stand on. For thousands of years they have shared and exchanged knowledges across innumerable generations for the benefit of all.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E1B4E01-527A-D1AA-EA18-50F1CA440C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3941" y="3611228"/>
            <a:ext cx="1558620" cy="54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25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6E1B4E01-527A-D1AA-EA18-50F1CA440C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3941" y="3611228"/>
            <a:ext cx="1558620" cy="5482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4A031B-81B7-43E9-D4FB-AF1716EB702F}"/>
              </a:ext>
            </a:extLst>
          </p:cNvPr>
          <p:cNvSpPr txBox="1"/>
          <p:nvPr userDrawn="1"/>
        </p:nvSpPr>
        <p:spPr>
          <a:xfrm>
            <a:off x="577851" y="985576"/>
            <a:ext cx="6432549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35" marR="5080" indent="-39370">
              <a:lnSpc>
                <a:spcPct val="100000"/>
              </a:lnSpc>
              <a:spcBef>
                <a:spcPts val="100"/>
              </a:spcBef>
            </a:pPr>
            <a:r>
              <a:rPr lang="en-AU" sz="1800">
                <a:latin typeface="Arial"/>
                <a:cs typeface="Arial"/>
              </a:rPr>
              <a:t>The</a:t>
            </a:r>
            <a:r>
              <a:rPr lang="en-AU" sz="1800" spc="-35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University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of</a:t>
            </a:r>
            <a:r>
              <a:rPr lang="en-AU" sz="1800" spc="-35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Sydney’s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Camperdown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Campus</a:t>
            </a:r>
            <a:r>
              <a:rPr lang="en-AU" sz="1800" spc="-35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sits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on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the</a:t>
            </a:r>
            <a:r>
              <a:rPr lang="en-AU" sz="1800" spc="-35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lands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of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 spc="-25">
                <a:latin typeface="Arial"/>
                <a:cs typeface="Arial"/>
              </a:rPr>
              <a:t>the </a:t>
            </a:r>
            <a:r>
              <a:rPr lang="en-AU" sz="1800">
                <a:latin typeface="Arial"/>
                <a:cs typeface="Arial"/>
              </a:rPr>
              <a:t>Gadigal</a:t>
            </a:r>
            <a:r>
              <a:rPr lang="en-AU" sz="1800" spc="-1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people</a:t>
            </a:r>
            <a:r>
              <a:rPr lang="en-AU" sz="1800" spc="-1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with</a:t>
            </a:r>
            <a:r>
              <a:rPr lang="en-AU" sz="1800" spc="-1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campuses,</a:t>
            </a:r>
            <a:r>
              <a:rPr lang="en-AU" sz="1800" spc="-5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teaching</a:t>
            </a:r>
            <a:r>
              <a:rPr lang="en-AU" sz="1800" spc="-1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and</a:t>
            </a:r>
            <a:r>
              <a:rPr lang="en-AU" sz="1800" spc="-1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research</a:t>
            </a:r>
            <a:r>
              <a:rPr lang="en-AU" sz="1800" spc="-5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facilities</a:t>
            </a:r>
            <a:r>
              <a:rPr lang="en-AU" sz="1800" spc="-5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on</a:t>
            </a:r>
            <a:r>
              <a:rPr lang="en-AU" sz="1800" spc="-10">
                <a:latin typeface="Arial"/>
                <a:cs typeface="Arial"/>
              </a:rPr>
              <a:t> </a:t>
            </a:r>
            <a:r>
              <a:rPr lang="en-AU" sz="1800" spc="-25">
                <a:latin typeface="Arial"/>
                <a:cs typeface="Arial"/>
              </a:rPr>
              <a:t>the </a:t>
            </a:r>
            <a:r>
              <a:rPr lang="en-AU" sz="1800">
                <a:latin typeface="Arial"/>
                <a:cs typeface="Arial"/>
              </a:rPr>
              <a:t>lands</a:t>
            </a:r>
            <a:r>
              <a:rPr lang="en-AU" sz="1800" spc="-45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of</a:t>
            </a:r>
            <a:r>
              <a:rPr lang="en-AU" sz="1800" spc="-35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the</a:t>
            </a:r>
            <a:r>
              <a:rPr lang="en-AU" sz="1800" spc="-25">
                <a:latin typeface="Arial"/>
                <a:cs typeface="Arial"/>
              </a:rPr>
              <a:t> </a:t>
            </a:r>
            <a:r>
              <a:rPr lang="en-AU" sz="1800" err="1">
                <a:latin typeface="Arial"/>
                <a:cs typeface="Arial"/>
              </a:rPr>
              <a:t>Gamaraygal</a:t>
            </a:r>
            <a:r>
              <a:rPr lang="en-AU" sz="1800">
                <a:latin typeface="Arial"/>
                <a:cs typeface="Arial"/>
              </a:rPr>
              <a:t>,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 err="1">
                <a:latin typeface="Arial"/>
                <a:cs typeface="Arial"/>
              </a:rPr>
              <a:t>Dharug</a:t>
            </a:r>
            <a:r>
              <a:rPr lang="en-AU" sz="1800">
                <a:latin typeface="Arial"/>
                <a:cs typeface="Arial"/>
              </a:rPr>
              <a:t>,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 err="1">
                <a:latin typeface="Arial"/>
                <a:cs typeface="Arial"/>
              </a:rPr>
              <a:t>Wangal</a:t>
            </a:r>
            <a:r>
              <a:rPr lang="en-AU" sz="1800">
                <a:latin typeface="Arial"/>
                <a:cs typeface="Arial"/>
              </a:rPr>
              <a:t>,</a:t>
            </a:r>
            <a:r>
              <a:rPr lang="en-AU" sz="1800" spc="-35">
                <a:latin typeface="Arial"/>
                <a:cs typeface="Arial"/>
              </a:rPr>
              <a:t> </a:t>
            </a:r>
            <a:r>
              <a:rPr lang="en-AU" sz="1800" err="1">
                <a:latin typeface="Arial"/>
                <a:cs typeface="Arial"/>
              </a:rPr>
              <a:t>Darkinyung</a:t>
            </a:r>
            <a:r>
              <a:rPr lang="en-AU" sz="1800">
                <a:latin typeface="Arial"/>
                <a:cs typeface="Arial"/>
              </a:rPr>
              <a:t>,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 spc="-10" err="1">
                <a:latin typeface="Arial"/>
                <a:cs typeface="Arial"/>
              </a:rPr>
              <a:t>Burramadagal</a:t>
            </a:r>
            <a:r>
              <a:rPr lang="en-AU" sz="1800" spc="-10">
                <a:latin typeface="Arial"/>
                <a:cs typeface="Arial"/>
              </a:rPr>
              <a:t>, </a:t>
            </a:r>
            <a:r>
              <a:rPr lang="en-AU" sz="1800" err="1">
                <a:latin typeface="Arial"/>
                <a:cs typeface="Arial"/>
              </a:rPr>
              <a:t>Dharawal</a:t>
            </a:r>
            <a:r>
              <a:rPr lang="en-AU" sz="1800">
                <a:latin typeface="Arial"/>
                <a:cs typeface="Arial"/>
              </a:rPr>
              <a:t>,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 err="1">
                <a:latin typeface="Arial"/>
                <a:cs typeface="Arial"/>
              </a:rPr>
              <a:t>Gandangara</a:t>
            </a:r>
            <a:r>
              <a:rPr lang="en-AU" sz="1800">
                <a:latin typeface="Arial"/>
                <a:cs typeface="Arial"/>
              </a:rPr>
              <a:t>,</a:t>
            </a:r>
            <a:r>
              <a:rPr lang="en-AU" sz="1800" spc="-10">
                <a:latin typeface="Arial"/>
                <a:cs typeface="Arial"/>
              </a:rPr>
              <a:t> Gamilaraay,</a:t>
            </a:r>
            <a:r>
              <a:rPr lang="en-AU" sz="1800" spc="-15">
                <a:latin typeface="Arial"/>
                <a:cs typeface="Arial"/>
              </a:rPr>
              <a:t> </a:t>
            </a:r>
            <a:r>
              <a:rPr lang="en-AU" sz="1800" err="1">
                <a:latin typeface="Arial"/>
                <a:cs typeface="Arial"/>
              </a:rPr>
              <a:t>Barkindji</a:t>
            </a:r>
            <a:r>
              <a:rPr lang="en-AU" sz="1800">
                <a:latin typeface="Arial"/>
                <a:cs typeface="Arial"/>
              </a:rPr>
              <a:t>,</a:t>
            </a:r>
            <a:r>
              <a:rPr lang="en-AU" sz="1800" spc="-1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Bundjalung,</a:t>
            </a:r>
            <a:r>
              <a:rPr lang="en-AU" sz="1800" spc="-10">
                <a:latin typeface="Arial"/>
                <a:cs typeface="Arial"/>
              </a:rPr>
              <a:t> Wiradjuri, </a:t>
            </a:r>
            <a:r>
              <a:rPr lang="en-AU" sz="1800" err="1">
                <a:latin typeface="Arial"/>
                <a:cs typeface="Arial"/>
              </a:rPr>
              <a:t>Ngunawal</a:t>
            </a:r>
            <a:r>
              <a:rPr lang="en-AU" sz="1800">
                <a:latin typeface="Arial"/>
                <a:cs typeface="Arial"/>
              </a:rPr>
              <a:t>,</a:t>
            </a:r>
            <a:r>
              <a:rPr lang="en-AU" sz="1800" spc="-15">
                <a:latin typeface="Arial"/>
                <a:cs typeface="Arial"/>
              </a:rPr>
              <a:t> </a:t>
            </a:r>
            <a:r>
              <a:rPr lang="en-AU" sz="1800" err="1">
                <a:latin typeface="Arial"/>
                <a:cs typeface="Arial"/>
              </a:rPr>
              <a:t>Gureng</a:t>
            </a:r>
            <a:r>
              <a:rPr lang="en-AU" sz="1800" spc="-10">
                <a:latin typeface="Arial"/>
                <a:cs typeface="Arial"/>
              </a:rPr>
              <a:t> </a:t>
            </a:r>
            <a:r>
              <a:rPr lang="en-AU" sz="1800" err="1">
                <a:latin typeface="Arial"/>
                <a:cs typeface="Arial"/>
              </a:rPr>
              <a:t>Gureng</a:t>
            </a:r>
            <a:r>
              <a:rPr lang="en-AU" sz="1800">
                <a:latin typeface="Arial"/>
                <a:cs typeface="Arial"/>
              </a:rPr>
              <a:t>,</a:t>
            </a:r>
            <a:r>
              <a:rPr lang="en-AU" sz="1800" spc="-1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and</a:t>
            </a:r>
            <a:r>
              <a:rPr lang="en-AU" sz="1800" spc="-15">
                <a:latin typeface="Arial"/>
                <a:cs typeface="Arial"/>
              </a:rPr>
              <a:t> </a:t>
            </a:r>
            <a:r>
              <a:rPr lang="en-AU" sz="1800" err="1">
                <a:latin typeface="Arial"/>
                <a:cs typeface="Arial"/>
              </a:rPr>
              <a:t>Gagadju</a:t>
            </a:r>
            <a:r>
              <a:rPr lang="en-AU" sz="1800" spc="-10">
                <a:latin typeface="Arial"/>
                <a:cs typeface="Arial"/>
              </a:rPr>
              <a:t> peoples.</a:t>
            </a:r>
            <a:endParaRPr lang="en-AU"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2242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6E1B4E01-527A-D1AA-EA18-50F1CA440C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3941" y="3611228"/>
            <a:ext cx="1558620" cy="5482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D2DBAA-0372-EA1B-CAD1-7C9766B446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984068"/>
            <a:ext cx="5511800" cy="151148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AU" sz="1800" i="0">
                <a:latin typeface="Arial"/>
                <a:cs typeface="Arial"/>
              </a:rPr>
              <a:t>Add in own text for Acknowledgement of Country 18pt</a:t>
            </a:r>
            <a:endParaRPr lang="en-AU" sz="1800" i="0" spc="-2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7974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82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5" r:id="rId2"/>
    <p:sldLayoutId id="2147483707" r:id="rId3"/>
    <p:sldLayoutId id="2147483745" r:id="rId4"/>
    <p:sldLayoutId id="2147483746" r:id="rId5"/>
    <p:sldLayoutId id="2147483747" r:id="rId6"/>
  </p:sldLayoutIdLst>
  <p:txStyles>
    <p:titleStyle>
      <a:lvl1pPr eaLnBrk="1" hangingPunct="1">
        <a:defRPr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eaLnBrk="1" hangingPunct="1">
        <a:buClr>
          <a:schemeClr val="tx2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1pPr>
      <a:lvl2pPr marL="457200" eaLnBrk="1" hangingPunct="1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2pPr>
      <a:lvl3pPr marL="914400" eaLnBrk="1" hangingPunct="1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3pPr>
      <a:lvl4pPr marL="1371600" eaLnBrk="1" hangingPunct="1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4pPr>
      <a:lvl5pPr marL="1828800" eaLnBrk="1" hangingPunct="1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62" userDrawn="1">
          <p15:clr>
            <a:srgbClr val="A4A3A4"/>
          </p15:clr>
        </p15:guide>
        <p15:guide id="6" orient="horz" pos="1131" userDrawn="1">
          <p15:clr>
            <a:srgbClr val="A4A3A4"/>
          </p15:clr>
        </p15:guide>
        <p15:guide id="8" orient="horz" pos="2876" userDrawn="1">
          <p15:clr>
            <a:srgbClr val="A4A3A4"/>
          </p15:clr>
        </p15:guide>
        <p15:guide id="9" pos="360" userDrawn="1">
          <p15:clr>
            <a:srgbClr val="A4A3A4"/>
          </p15:clr>
        </p15:guide>
        <p15:guide id="10" pos="5396" userDrawn="1">
          <p15:clr>
            <a:srgbClr val="A4A3A4"/>
          </p15:clr>
        </p15:guide>
        <p15:guide id="11" pos="118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897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7" r:id="rId2"/>
    <p:sldLayoutId id="2147483718" r:id="rId3"/>
  </p:sldLayoutIdLst>
  <p:txStyles>
    <p:titleStyle>
      <a:lvl1pPr>
        <a:defRPr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>
        <a:buClr>
          <a:schemeClr val="tx2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1pPr>
      <a:lvl2pPr marL="4572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2pPr>
      <a:lvl3pPr marL="9144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3pPr>
      <a:lvl4pPr marL="13716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4pPr>
      <a:lvl5pPr marL="18288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62" userDrawn="1">
          <p15:clr>
            <a:srgbClr val="A4A3A4"/>
          </p15:clr>
        </p15:guide>
        <p15:guide id="6" orient="horz" pos="1131" userDrawn="1">
          <p15:clr>
            <a:srgbClr val="A4A3A4"/>
          </p15:clr>
        </p15:guide>
        <p15:guide id="8" orient="horz" pos="2876" userDrawn="1">
          <p15:clr>
            <a:srgbClr val="A4A3A4"/>
          </p15:clr>
        </p15:guide>
        <p15:guide id="9" pos="360" userDrawn="1">
          <p15:clr>
            <a:srgbClr val="A4A3A4"/>
          </p15:clr>
        </p15:guide>
        <p15:guide id="10" pos="5396" userDrawn="1">
          <p15:clr>
            <a:srgbClr val="A4A3A4"/>
          </p15:clr>
        </p15:guide>
        <p15:guide id="11" pos="1185" userDrawn="1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95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3" r:id="rId2"/>
    <p:sldLayoutId id="2147483724" r:id="rId3"/>
  </p:sldLayoutIdLst>
  <p:txStyles>
    <p:titleStyle>
      <a:lvl1pPr>
        <a:defRPr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>
        <a:buClr>
          <a:schemeClr val="tx2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1pPr>
      <a:lvl2pPr marL="4572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2pPr>
      <a:lvl3pPr marL="9144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3pPr>
      <a:lvl4pPr marL="13716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4pPr>
      <a:lvl5pPr marL="18288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62" userDrawn="1">
          <p15:clr>
            <a:srgbClr val="A4A3A4"/>
          </p15:clr>
        </p15:guide>
        <p15:guide id="6" orient="horz" pos="1131" userDrawn="1">
          <p15:clr>
            <a:srgbClr val="A4A3A4"/>
          </p15:clr>
        </p15:guide>
        <p15:guide id="8" orient="horz" pos="2876" userDrawn="1">
          <p15:clr>
            <a:srgbClr val="A4A3A4"/>
          </p15:clr>
        </p15:guide>
        <p15:guide id="9" pos="360" userDrawn="1">
          <p15:clr>
            <a:srgbClr val="A4A3A4"/>
          </p15:clr>
        </p15:guide>
        <p15:guide id="10" pos="5396" userDrawn="1">
          <p15:clr>
            <a:srgbClr val="A4A3A4"/>
          </p15:clr>
        </p15:guide>
        <p15:guide id="11" pos="1185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692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33" r:id="rId2"/>
    <p:sldLayoutId id="2147483734" r:id="rId3"/>
    <p:sldLayoutId id="2147483735" r:id="rId4"/>
    <p:sldLayoutId id="2147483732" r:id="rId5"/>
    <p:sldLayoutId id="2147483727" r:id="rId6"/>
    <p:sldLayoutId id="2147483739" r:id="rId7"/>
    <p:sldLayoutId id="2147483728" r:id="rId8"/>
    <p:sldLayoutId id="2147483729" r:id="rId9"/>
    <p:sldLayoutId id="2147483730" r:id="rId10"/>
    <p:sldLayoutId id="2147483731" r:id="rId11"/>
    <p:sldLayoutId id="2147483736" r:id="rId12"/>
    <p:sldLayoutId id="2147483748" r:id="rId13"/>
    <p:sldLayoutId id="2147483738" r:id="rId14"/>
  </p:sldLayoutIdLst>
  <p:txStyles>
    <p:titleStyle>
      <a:lvl1pPr>
        <a:defRPr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>
        <a:buClr>
          <a:schemeClr val="tx2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1pPr>
      <a:lvl2pPr marL="4572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2pPr>
      <a:lvl3pPr marL="9144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3pPr>
      <a:lvl4pPr marL="13716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4pPr>
      <a:lvl5pPr marL="18288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62" userDrawn="1">
          <p15:clr>
            <a:srgbClr val="A4A3A4"/>
          </p15:clr>
        </p15:guide>
        <p15:guide id="6" orient="horz" pos="1131" userDrawn="1">
          <p15:clr>
            <a:srgbClr val="A4A3A4"/>
          </p15:clr>
        </p15:guide>
        <p15:guide id="8" orient="horz" pos="2876" userDrawn="1">
          <p15:clr>
            <a:srgbClr val="A4A3A4"/>
          </p15:clr>
        </p15:guide>
        <p15:guide id="9" pos="360" userDrawn="1">
          <p15:clr>
            <a:srgbClr val="A4A3A4"/>
          </p15:clr>
        </p15:guide>
        <p15:guide id="10" pos="5396" userDrawn="1">
          <p15:clr>
            <a:srgbClr val="A4A3A4"/>
          </p15:clr>
        </p15:guide>
        <p15:guide id="11" pos="1185" userDrawn="1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E64626"/>
                </a:solidFill>
                <a:latin typeface="Times New Roman"/>
                <a:cs typeface="Times New Roman"/>
              </a:defRPr>
            </a:lvl1pPr>
          </a:lstStyle>
          <a:p>
            <a:r>
              <a:rPr lang="en-AU"/>
              <a:t>Click to add title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 idx="1"/>
          </p:nvPr>
        </p:nvSpPr>
        <p:spPr>
          <a:xfrm>
            <a:off x="1892300" y="1803398"/>
            <a:ext cx="6673850" cy="276225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pPr marL="171450" indent="-171450">
              <a:buClr>
                <a:schemeClr val="tx2"/>
              </a:buClr>
              <a:buFont typeface="System Font Regular"/>
              <a:buChar char="-"/>
            </a:pPr>
            <a:r>
              <a:rPr lang="en-GB" sz="1000">
                <a:solidFill>
                  <a:schemeClr val="tx2"/>
                </a:solidFill>
                <a:latin typeface="+mn-lt"/>
              </a:rPr>
              <a:t>Click to edit Master text styles</a:t>
            </a:r>
          </a:p>
          <a:p>
            <a:pPr marL="628650" lvl="1" indent="-171450">
              <a:buClr>
                <a:schemeClr val="tx2"/>
              </a:buClr>
              <a:buFont typeface="System Font Regular"/>
              <a:buChar char="-"/>
            </a:pPr>
            <a:r>
              <a:rPr lang="en-GB" sz="1000">
                <a:solidFill>
                  <a:schemeClr val="tx2"/>
                </a:solidFill>
                <a:latin typeface="+mn-lt"/>
              </a:rPr>
              <a:t>Second level</a:t>
            </a:r>
          </a:p>
          <a:p>
            <a:pPr marL="1085850" lvl="2" indent="-171450">
              <a:buClr>
                <a:schemeClr val="tx2"/>
              </a:buClr>
              <a:buFont typeface="System Font Regular"/>
              <a:buChar char="-"/>
            </a:pPr>
            <a:r>
              <a:rPr lang="en-GB" sz="1000">
                <a:solidFill>
                  <a:schemeClr val="tx2"/>
                </a:solidFill>
                <a:latin typeface="+mn-lt"/>
              </a:rPr>
              <a:t>Third level</a:t>
            </a:r>
          </a:p>
          <a:p>
            <a:pPr marL="1543050" lvl="3" indent="-171450">
              <a:buClr>
                <a:schemeClr val="tx2"/>
              </a:buClr>
              <a:buFont typeface="System Font Regular"/>
              <a:buChar char="-"/>
            </a:pPr>
            <a:r>
              <a:rPr lang="en-GB" sz="1000">
                <a:solidFill>
                  <a:schemeClr val="tx2"/>
                </a:solidFill>
                <a:latin typeface="+mn-lt"/>
              </a:rPr>
              <a:t>Fourth level</a:t>
            </a:r>
          </a:p>
          <a:p>
            <a:pPr marL="2000250" lvl="4" indent="-171450">
              <a:buClr>
                <a:schemeClr val="tx2"/>
              </a:buClr>
              <a:buFont typeface="System Font Regular"/>
              <a:buChar char="-"/>
            </a:pPr>
            <a:r>
              <a:rPr lang="en-GB" sz="1000">
                <a:solidFill>
                  <a:schemeClr val="tx2"/>
                </a:solidFill>
                <a:latin typeface="+mn-lt"/>
              </a:rPr>
              <a:t>Fifth level</a:t>
            </a:r>
            <a:endParaRPr lang="en-US" sz="1000">
              <a:solidFill>
                <a:schemeClr val="tx2"/>
              </a:solidFill>
              <a:latin typeface="+mn-lt"/>
            </a:endParaRPr>
          </a:p>
          <a:p>
            <a:endParaRPr/>
          </a:p>
        </p:txBody>
      </p:sp>
      <p:sp>
        <p:nvSpPr>
          <p:cNvPr id="12" name="Placeholder 3">
            <a:extLst>
              <a:ext uri="{FF2B5EF4-FFF2-40B4-BE49-F238E27FC236}">
                <a16:creationId xmlns:a16="http://schemas.microsoft.com/office/drawing/2014/main" id="{6C0811DA-1436-1C90-68E8-D6A920491400}"/>
              </a:ext>
            </a:extLst>
          </p:cNvPr>
          <p:cNvSpPr txBox="1"/>
          <p:nvPr userDrawn="1"/>
        </p:nvSpPr>
        <p:spPr>
          <a:xfrm>
            <a:off x="568325" y="4725643"/>
            <a:ext cx="942975" cy="11811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650">
                <a:solidFill>
                  <a:srgbClr val="3C3C3B"/>
                </a:solidFill>
                <a:latin typeface="Arial"/>
                <a:cs typeface="Arial"/>
              </a:rPr>
              <a:t>The</a:t>
            </a:r>
            <a:r>
              <a:rPr sz="650" spc="1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sz="650" spc="-10">
                <a:solidFill>
                  <a:srgbClr val="3C3C3B"/>
                </a:solidFill>
                <a:latin typeface="Arial"/>
                <a:cs typeface="Arial"/>
              </a:rPr>
              <a:t>University</a:t>
            </a:r>
            <a:r>
              <a:rPr sz="650" spc="10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sz="650">
                <a:solidFill>
                  <a:srgbClr val="3C3C3B"/>
                </a:solidFill>
                <a:latin typeface="Arial"/>
                <a:cs typeface="Arial"/>
              </a:rPr>
              <a:t>of</a:t>
            </a:r>
            <a:r>
              <a:rPr sz="650" spc="1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sz="650" spc="-10">
                <a:solidFill>
                  <a:srgbClr val="3C3C3B"/>
                </a:solidFill>
                <a:latin typeface="Arial"/>
                <a:cs typeface="Arial"/>
              </a:rPr>
              <a:t>Sydney</a:t>
            </a:r>
            <a:endParaRPr sz="650">
              <a:latin typeface="Arial"/>
              <a:cs typeface="Arial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5A642DA0-8A3F-F1D1-A500-3E3B635F525E}"/>
              </a:ext>
            </a:extLst>
          </p:cNvPr>
          <p:cNvSpPr/>
          <p:nvPr userDrawn="1"/>
        </p:nvSpPr>
        <p:spPr>
          <a:xfrm>
            <a:off x="571500" y="576262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914400" y="0"/>
                </a:moveTo>
                <a:lnTo>
                  <a:pt x="0" y="0"/>
                </a:lnTo>
              </a:path>
            </a:pathLst>
          </a:custGeom>
          <a:ln w="9525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741" r:id="rId3"/>
    <p:sldLayoutId id="2147483704" r:id="rId4"/>
    <p:sldLayoutId id="2147483680" r:id="rId5"/>
    <p:sldLayoutId id="2147483681" r:id="rId6"/>
    <p:sldLayoutId id="2147483662" r:id="rId7"/>
    <p:sldLayoutId id="2147483668" r:id="rId8"/>
    <p:sldLayoutId id="2147483669" r:id="rId9"/>
    <p:sldLayoutId id="2147483667" r:id="rId10"/>
    <p:sldLayoutId id="2147483670" r:id="rId11"/>
    <p:sldLayoutId id="2147483666" r:id="rId12"/>
    <p:sldLayoutId id="2147483744" r:id="rId13"/>
    <p:sldLayoutId id="2147483671" r:id="rId14"/>
    <p:sldLayoutId id="2147483663" r:id="rId15"/>
    <p:sldLayoutId id="2147483672" r:id="rId16"/>
    <p:sldLayoutId id="2147483742" r:id="rId17"/>
    <p:sldLayoutId id="2147483743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740" r:id="rId24"/>
    <p:sldLayoutId id="2147483678" r:id="rId25"/>
    <p:sldLayoutId id="2147483679" r:id="rId26"/>
  </p:sldLayoutIdLst>
  <p:txStyles>
    <p:titleStyle>
      <a:lvl1pPr>
        <a:defRPr>
          <a:solidFill>
            <a:schemeClr val="accent1"/>
          </a:solidFill>
          <a:latin typeface="Times" pitchFamily="2" charset="0"/>
          <a:ea typeface="+mj-ea"/>
          <a:cs typeface="+mj-cs"/>
        </a:defRPr>
      </a:lvl1pPr>
    </p:titleStyle>
    <p:bodyStyle>
      <a:lvl1pPr marL="171450" indent="-171450">
        <a:buClr>
          <a:schemeClr val="tx2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1pPr>
      <a:lvl2pPr marL="4572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2pPr>
      <a:lvl3pPr marL="9144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3pPr>
      <a:lvl4pPr marL="13716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4pPr>
      <a:lvl5pPr marL="18288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62" userDrawn="1">
          <p15:clr>
            <a:srgbClr val="A4A3A4"/>
          </p15:clr>
        </p15:guide>
        <p15:guide id="6" orient="horz" pos="1131" userDrawn="1">
          <p15:clr>
            <a:srgbClr val="A4A3A4"/>
          </p15:clr>
        </p15:guide>
        <p15:guide id="8" orient="horz" pos="2876" userDrawn="1">
          <p15:clr>
            <a:srgbClr val="A4A3A4"/>
          </p15:clr>
        </p15:guide>
        <p15:guide id="9" pos="360" userDrawn="1">
          <p15:clr>
            <a:srgbClr val="A4A3A4"/>
          </p15:clr>
        </p15:guide>
        <p15:guide id="10" pos="5396" userDrawn="1">
          <p15:clr>
            <a:srgbClr val="A4A3A4"/>
          </p15:clr>
        </p15:guide>
        <p15:guide id="11" pos="118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37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2.svg"/><Relationship Id="rId11" Type="http://schemas.openxmlformats.org/officeDocument/2006/relationships/image" Target="../media/image246.png"/><Relationship Id="rId5" Type="http://schemas.openxmlformats.org/officeDocument/2006/relationships/image" Target="../media/image51.png"/><Relationship Id="rId10" Type="http://schemas.openxmlformats.org/officeDocument/2006/relationships/image" Target="../media/image245.png"/><Relationship Id="rId4" Type="http://schemas.openxmlformats.org/officeDocument/2006/relationships/image" Target="../media/image241.png"/><Relationship Id="rId9" Type="http://schemas.openxmlformats.org/officeDocument/2006/relationships/image" Target="../media/image54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37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2.svg"/><Relationship Id="rId11" Type="http://schemas.openxmlformats.org/officeDocument/2006/relationships/image" Target="../media/image246.png"/><Relationship Id="rId5" Type="http://schemas.openxmlformats.org/officeDocument/2006/relationships/image" Target="../media/image51.png"/><Relationship Id="rId10" Type="http://schemas.openxmlformats.org/officeDocument/2006/relationships/image" Target="../media/image245.png"/><Relationship Id="rId4" Type="http://schemas.openxmlformats.org/officeDocument/2006/relationships/image" Target="../media/image241.png"/><Relationship Id="rId9" Type="http://schemas.openxmlformats.org/officeDocument/2006/relationships/image" Target="../media/image54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Relationship Id="rId9" Type="http://schemas.openxmlformats.org/officeDocument/2006/relationships/image" Target="../media/image26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Relationship Id="rId9" Type="http://schemas.openxmlformats.org/officeDocument/2006/relationships/image" Target="../media/image26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Relationship Id="rId9" Type="http://schemas.openxmlformats.org/officeDocument/2006/relationships/image" Target="../media/image26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10" Type="http://schemas.openxmlformats.org/officeDocument/2006/relationships/image" Target="../media/image264.png"/><Relationship Id="rId4" Type="http://schemas.openxmlformats.org/officeDocument/2006/relationships/image" Target="../media/image250.png"/><Relationship Id="rId9" Type="http://schemas.openxmlformats.org/officeDocument/2006/relationships/image" Target="../media/image26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10" Type="http://schemas.openxmlformats.org/officeDocument/2006/relationships/image" Target="../media/image267.png"/><Relationship Id="rId4" Type="http://schemas.openxmlformats.org/officeDocument/2006/relationships/image" Target="../media/image250.png"/><Relationship Id="rId9" Type="http://schemas.openxmlformats.org/officeDocument/2006/relationships/image" Target="../media/image26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49.png"/><Relationship Id="rId7" Type="http://schemas.openxmlformats.org/officeDocument/2006/relationships/image" Target="../media/image26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10" Type="http://schemas.openxmlformats.org/officeDocument/2006/relationships/image" Target="../media/image267.png"/><Relationship Id="rId4" Type="http://schemas.openxmlformats.org/officeDocument/2006/relationships/image" Target="../media/image250.png"/><Relationship Id="rId9" Type="http://schemas.openxmlformats.org/officeDocument/2006/relationships/image" Target="../media/image26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49.png"/><Relationship Id="rId7" Type="http://schemas.openxmlformats.org/officeDocument/2006/relationships/image" Target="../media/image26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11" Type="http://schemas.openxmlformats.org/officeDocument/2006/relationships/image" Target="../media/image271.png"/><Relationship Id="rId5" Type="http://schemas.openxmlformats.org/officeDocument/2006/relationships/image" Target="../media/image251.png"/><Relationship Id="rId10" Type="http://schemas.openxmlformats.org/officeDocument/2006/relationships/image" Target="../media/image270.png"/><Relationship Id="rId4" Type="http://schemas.openxmlformats.org/officeDocument/2006/relationships/image" Target="../media/image250.png"/><Relationship Id="rId9" Type="http://schemas.openxmlformats.org/officeDocument/2006/relationships/image" Target="../media/image2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Relationship Id="rId9" Type="http://schemas.openxmlformats.org/officeDocument/2006/relationships/image" Target="../media/image27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10" Type="http://schemas.openxmlformats.org/officeDocument/2006/relationships/image" Target="../media/image275.png"/><Relationship Id="rId4" Type="http://schemas.openxmlformats.org/officeDocument/2006/relationships/image" Target="../media/image250.png"/><Relationship Id="rId9" Type="http://schemas.openxmlformats.org/officeDocument/2006/relationships/image" Target="../media/image27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49.png"/><Relationship Id="rId7" Type="http://schemas.openxmlformats.org/officeDocument/2006/relationships/image" Target="../media/image26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10" Type="http://schemas.openxmlformats.org/officeDocument/2006/relationships/image" Target="../media/image276.png"/><Relationship Id="rId4" Type="http://schemas.openxmlformats.org/officeDocument/2006/relationships/image" Target="../media/image250.png"/><Relationship Id="rId9" Type="http://schemas.openxmlformats.org/officeDocument/2006/relationships/image" Target="../media/image27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49.png"/><Relationship Id="rId7" Type="http://schemas.openxmlformats.org/officeDocument/2006/relationships/image" Target="../media/image26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10" Type="http://schemas.openxmlformats.org/officeDocument/2006/relationships/image" Target="../media/image277.png"/><Relationship Id="rId4" Type="http://schemas.openxmlformats.org/officeDocument/2006/relationships/image" Target="../media/image250.png"/><Relationship Id="rId9" Type="http://schemas.openxmlformats.org/officeDocument/2006/relationships/image" Target="../media/image27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49.png"/><Relationship Id="rId7" Type="http://schemas.openxmlformats.org/officeDocument/2006/relationships/image" Target="../media/image26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10" Type="http://schemas.openxmlformats.org/officeDocument/2006/relationships/image" Target="../media/image278.png"/><Relationship Id="rId4" Type="http://schemas.openxmlformats.org/officeDocument/2006/relationships/image" Target="../media/image250.png"/><Relationship Id="rId9" Type="http://schemas.openxmlformats.org/officeDocument/2006/relationships/image" Target="../media/image2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Relationship Id="rId9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10" Type="http://schemas.openxmlformats.org/officeDocument/2006/relationships/image" Target="../media/image23.png"/><Relationship Id="rId4" Type="http://schemas.openxmlformats.org/officeDocument/2006/relationships/image" Target="../media/image170.png"/><Relationship Id="rId9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0.png"/><Relationship Id="rId10" Type="http://schemas.openxmlformats.org/officeDocument/2006/relationships/image" Target="../media/image23.png"/><Relationship Id="rId4" Type="http://schemas.openxmlformats.org/officeDocument/2006/relationships/image" Target="../media/image170.png"/><Relationship Id="rId9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0.png"/><Relationship Id="rId10" Type="http://schemas.openxmlformats.org/officeDocument/2006/relationships/image" Target="../media/image23.png"/><Relationship Id="rId4" Type="http://schemas.openxmlformats.org/officeDocument/2006/relationships/image" Target="../media/image170.png"/><Relationship Id="rId9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1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17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17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170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170.png"/><Relationship Id="rId9" Type="http://schemas.openxmlformats.org/officeDocument/2006/relationships/image" Target="../media/image2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170.png"/><Relationship Id="rId9" Type="http://schemas.openxmlformats.org/officeDocument/2006/relationships/image" Target="../media/image2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1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33.png"/><Relationship Id="rId4" Type="http://schemas.openxmlformats.org/officeDocument/2006/relationships/image" Target="../media/image17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33.png"/><Relationship Id="rId4" Type="http://schemas.openxmlformats.org/officeDocument/2006/relationships/image" Target="../media/image17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33.png"/><Relationship Id="rId4" Type="http://schemas.openxmlformats.org/officeDocument/2006/relationships/image" Target="../media/image170.png"/><Relationship Id="rId9" Type="http://schemas.openxmlformats.org/officeDocument/2006/relationships/image" Target="../media/image3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170.png"/><Relationship Id="rId9" Type="http://schemas.openxmlformats.org/officeDocument/2006/relationships/image" Target="../media/image3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37.png"/><Relationship Id="rId10" Type="http://schemas.openxmlformats.org/officeDocument/2006/relationships/image" Target="../media/image38.png"/><Relationship Id="rId4" Type="http://schemas.openxmlformats.org/officeDocument/2006/relationships/image" Target="../media/image170.png"/><Relationship Id="rId9" Type="http://schemas.openxmlformats.org/officeDocument/2006/relationships/image" Target="../media/image3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170.png"/><Relationship Id="rId9" Type="http://schemas.openxmlformats.org/officeDocument/2006/relationships/image" Target="../media/image3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12" Type="http://schemas.openxmlformats.org/officeDocument/2006/relationships/image" Target="../media/image4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11" Type="http://schemas.openxmlformats.org/officeDocument/2006/relationships/image" Target="../media/image39.png"/><Relationship Id="rId5" Type="http://schemas.openxmlformats.org/officeDocument/2006/relationships/image" Target="../media/image37.png"/><Relationship Id="rId10" Type="http://schemas.openxmlformats.org/officeDocument/2006/relationships/image" Target="../media/image38.png"/><Relationship Id="rId4" Type="http://schemas.openxmlformats.org/officeDocument/2006/relationships/image" Target="../media/image170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12" Type="http://schemas.openxmlformats.org/officeDocument/2006/relationships/image" Target="../media/image4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38.png"/><Relationship Id="rId4" Type="http://schemas.openxmlformats.org/officeDocument/2006/relationships/image" Target="../media/image170.png"/><Relationship Id="rId9" Type="http://schemas.openxmlformats.org/officeDocument/2006/relationships/image" Target="../media/image3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37.png"/><Relationship Id="rId4" Type="http://schemas.openxmlformats.org/officeDocument/2006/relationships/image" Target="../media/image17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37.png"/><Relationship Id="rId4" Type="http://schemas.openxmlformats.org/officeDocument/2006/relationships/image" Target="../media/image170.png"/><Relationship Id="rId9" Type="http://schemas.openxmlformats.org/officeDocument/2006/relationships/image" Target="../media/image4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12" Type="http://schemas.openxmlformats.org/officeDocument/2006/relationships/image" Target="../media/image4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11" Type="http://schemas.openxmlformats.org/officeDocument/2006/relationships/image" Target="../media/image46.png"/><Relationship Id="rId5" Type="http://schemas.openxmlformats.org/officeDocument/2006/relationships/image" Target="../media/image37.png"/><Relationship Id="rId10" Type="http://schemas.openxmlformats.org/officeDocument/2006/relationships/image" Target="../media/image45.png"/><Relationship Id="rId4" Type="http://schemas.openxmlformats.org/officeDocument/2006/relationships/image" Target="../media/image170.png"/><Relationship Id="rId9" Type="http://schemas.openxmlformats.org/officeDocument/2006/relationships/image" Target="../media/image4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23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7" Type="http://schemas.openxmlformats.org/officeDocument/2006/relationships/image" Target="../media/image242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24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37.png"/><Relationship Id="rId7" Type="http://schemas.openxmlformats.org/officeDocument/2006/relationships/image" Target="../media/image242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245.png"/><Relationship Id="rId4" Type="http://schemas.openxmlformats.org/officeDocument/2006/relationships/image" Target="../media/image241.png"/><Relationship Id="rId9" Type="http://schemas.openxmlformats.org/officeDocument/2006/relationships/image" Target="../media/image54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37.png"/><Relationship Id="rId7" Type="http://schemas.openxmlformats.org/officeDocument/2006/relationships/image" Target="../media/image242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2.svg"/><Relationship Id="rId11" Type="http://schemas.openxmlformats.org/officeDocument/2006/relationships/image" Target="../media/image246.png"/><Relationship Id="rId5" Type="http://schemas.openxmlformats.org/officeDocument/2006/relationships/image" Target="../media/image51.png"/><Relationship Id="rId10" Type="http://schemas.openxmlformats.org/officeDocument/2006/relationships/image" Target="../media/image245.png"/><Relationship Id="rId4" Type="http://schemas.openxmlformats.org/officeDocument/2006/relationships/image" Target="../media/image241.png"/><Relationship Id="rId9" Type="http://schemas.openxmlformats.org/officeDocument/2006/relationships/image" Target="../media/image5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1960-E925-E036-EE69-667B1857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ECON1002</a:t>
            </a:r>
            <a:br>
              <a:rPr lang="en-AU"/>
            </a:br>
            <a:r>
              <a:rPr lang="en-AU"/>
              <a:t>Intro. Macro.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4A8E2-CC76-D5EA-C1F2-9D380D13B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627" y="1981961"/>
            <a:ext cx="3966984" cy="1453885"/>
          </a:xfrm>
        </p:spPr>
        <p:txBody>
          <a:bodyPr/>
          <a:lstStyle/>
          <a:p>
            <a:r>
              <a:rPr lang="en-AU" sz="2400" i="1">
                <a:latin typeface="Times" panose="02020603050405020304" pitchFamily="18" charset="0"/>
                <a:cs typeface="Times" panose="02020603050405020304" pitchFamily="18" charset="0"/>
              </a:rPr>
              <a:t>Tutorial 5</a:t>
            </a:r>
          </a:p>
          <a:p>
            <a:endParaRPr lang="en-AU"/>
          </a:p>
          <a:p>
            <a:endParaRPr lang="en-AU"/>
          </a:p>
          <a:p>
            <a:endParaRPr lang="en-AU"/>
          </a:p>
          <a:p>
            <a:r>
              <a:rPr lang="en-AU"/>
              <a:t>Herbert Xin </a:t>
            </a:r>
          </a:p>
          <a:p>
            <a:r>
              <a:rPr lang="en-AU"/>
              <a:t>wei.xin@sydney.edu.au</a:t>
            </a:r>
          </a:p>
        </p:txBody>
      </p:sp>
    </p:spTree>
    <p:extLst>
      <p:ext uri="{BB962C8B-B14F-4D97-AF65-F5344CB8AC3E}">
        <p14:creationId xmlns:p14="http://schemas.microsoft.com/office/powerpoint/2010/main" val="4267408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D776-E8F1-2CA0-8F82-AE3186AC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Short-run Equilibrium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2F9885-3190-3018-A18C-3EF92F559953}"/>
                  </a:ext>
                </a:extLst>
              </p:cNvPr>
              <p:cNvSpPr txBox="1"/>
              <p:nvPr/>
            </p:nvSpPr>
            <p:spPr>
              <a:xfrm>
                <a:off x="577850" y="1384663"/>
                <a:ext cx="6104709" cy="329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600" dirty="0"/>
                  <a:t>In the long-run, output is determined by “real” factors, i.e. the potential of economy</a:t>
                </a:r>
              </a:p>
              <a:p>
                <a:endParaRPr lang="en-US" sz="1600" dirty="0"/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In the short-run, output is determined by demand</a:t>
                </a:r>
              </a:p>
              <a:p>
                <a:pPr marL="285750" indent="-285750">
                  <a:buFontTx/>
                  <a:buChar char="-"/>
                </a:pPr>
                <a:endParaRPr lang="en-US" sz="1600" dirty="0"/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Demand is what people spent, i.e. expenditure</a:t>
                </a:r>
              </a:p>
              <a:p>
                <a:pPr marL="285750" indent="-285750">
                  <a:buFontTx/>
                  <a:buChar char="-"/>
                </a:pPr>
                <a:endParaRPr lang="en-US" sz="1600" dirty="0"/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When supply catches up with demand, we have equilibrium</a:t>
                </a:r>
              </a:p>
              <a:p>
                <a:pPr marL="285750" indent="-285750">
                  <a:buFontTx/>
                  <a:buChar char="-"/>
                </a:pPr>
                <a:endParaRPr lang="en-US" sz="1600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𝑃𝐴𝐸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𝐴𝐷</m:t>
                    </m:r>
                  </m:oMath>
                </a14:m>
                <a:endParaRPr lang="en-US" sz="1600" dirty="0"/>
              </a:p>
              <a:p>
                <a:pPr marL="285750" indent="-285750">
                  <a:buFontTx/>
                  <a:buChar char="-"/>
                </a:pPr>
                <a:endParaRPr lang="en-US" sz="1600" dirty="0"/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Price cannot change in short-run, </a:t>
                </a:r>
                <a:r>
                  <a:rPr lang="en-US" sz="1600" dirty="0">
                    <a:highlight>
                      <a:srgbClr val="FFFF00"/>
                    </a:highlight>
                  </a:rPr>
                  <a:t>price change dampens the effect of extra government spending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2F9885-3190-3018-A18C-3EF92F55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384663"/>
                <a:ext cx="6104709" cy="3293209"/>
              </a:xfrm>
              <a:prstGeom prst="rect">
                <a:avLst/>
              </a:prstGeom>
              <a:blipFill>
                <a:blip r:embed="rId2"/>
                <a:stretch>
                  <a:fillRect l="-415" t="-383" b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297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D911-1FF5-4A8D-1CB4-7620B42D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Tutorial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96F75-4316-F0BB-9D26-1B978316A6BA}"/>
              </a:ext>
            </a:extLst>
          </p:cNvPr>
          <p:cNvSpPr txBox="1"/>
          <p:nvPr/>
        </p:nvSpPr>
        <p:spPr>
          <a:xfrm>
            <a:off x="577850" y="1275606"/>
            <a:ext cx="831463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dirty="0">
                <a:latin typeface="+mn-lt"/>
              </a:rPr>
              <a:t>2</a:t>
            </a:r>
            <a:r>
              <a:rPr lang="en-AU" dirty="0">
                <a:latin typeface="+mn-lt"/>
              </a:rPr>
              <a:t>. The government is considering two alternative policies, one involving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increased government</a:t>
            </a:r>
            <a:r>
              <a:rPr lang="zh-CN" altLang="en-US" dirty="0">
                <a:highlight>
                  <a:srgbClr val="FFFF00"/>
                </a:highlight>
                <a:latin typeface="+mn-lt"/>
              </a:rPr>
              <a:t>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purchases of 50 units</a:t>
            </a:r>
            <a:r>
              <a:rPr lang="en-AU" dirty="0">
                <a:latin typeface="+mn-lt"/>
              </a:rPr>
              <a:t>, the other involving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tax cuts of 50 units</a:t>
            </a:r>
            <a:r>
              <a:rPr lang="en-AU" dirty="0">
                <a:latin typeface="+mn-lt"/>
              </a:rPr>
              <a:t>. Which policy will stimulate</a:t>
            </a:r>
            <a:r>
              <a:rPr lang="zh-CN" altLang="en-US" dirty="0">
                <a:latin typeface="+mn-lt"/>
              </a:rPr>
              <a:t> </a:t>
            </a:r>
            <a:r>
              <a:rPr lang="en-AU" dirty="0">
                <a:latin typeface="+mn-lt"/>
              </a:rPr>
              <a:t>planned aggregate expenditure more? Why?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4A808-80C5-6CB2-7B79-02E88847E3AD}"/>
                  </a:ext>
                </a:extLst>
              </p:cNvPr>
              <p:cNvSpPr txBox="1"/>
              <p:nvPr/>
            </p:nvSpPr>
            <p:spPr>
              <a:xfrm>
                <a:off x="969523" y="2571750"/>
                <a:ext cx="253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4A808-80C5-6CB2-7B79-02E88847E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523" y="2571750"/>
                <a:ext cx="2530757" cy="276999"/>
              </a:xfrm>
              <a:prstGeom prst="rect">
                <a:avLst/>
              </a:prstGeom>
              <a:blipFill>
                <a:blip r:embed="rId2"/>
                <a:stretch>
                  <a:fillRect l="-1500" t="-4348" r="-300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96936-397F-8675-362B-BD06FCA81ECF}"/>
                  </a:ext>
                </a:extLst>
              </p:cNvPr>
              <p:cNvSpPr txBox="1"/>
              <p:nvPr/>
            </p:nvSpPr>
            <p:spPr>
              <a:xfrm>
                <a:off x="1254868" y="3221563"/>
                <a:ext cx="1806392" cy="277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96936-397F-8675-362B-BD06FCA81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868" y="3221563"/>
                <a:ext cx="1806392" cy="277576"/>
              </a:xfrm>
              <a:prstGeom prst="rect">
                <a:avLst/>
              </a:prstGeom>
              <a:blipFill>
                <a:blip r:embed="rId3"/>
                <a:stretch>
                  <a:fillRect l="-2098" r="-419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56969-EE1A-FEA5-D481-922E3E6E0354}"/>
                  </a:ext>
                </a:extLst>
              </p:cNvPr>
              <p:cNvSpPr txBox="1"/>
              <p:nvPr/>
            </p:nvSpPr>
            <p:spPr>
              <a:xfrm>
                <a:off x="4645628" y="2588368"/>
                <a:ext cx="7635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↑50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56969-EE1A-FEA5-D481-922E3E6E0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628" y="2588368"/>
                <a:ext cx="763542" cy="276999"/>
              </a:xfrm>
              <a:prstGeom prst="rect">
                <a:avLst/>
              </a:prstGeom>
              <a:blipFill>
                <a:blip r:embed="rId4"/>
                <a:stretch>
                  <a:fillRect l="-4918" t="-4545" r="-11475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Badge 1 with solid fill">
            <a:extLst>
              <a:ext uri="{FF2B5EF4-FFF2-40B4-BE49-F238E27FC236}">
                <a16:creationId xmlns:a16="http://schemas.microsoft.com/office/drawing/2014/main" id="{27DB4A83-2A73-B4F2-B98C-87917C69A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1634" y="2588368"/>
            <a:ext cx="276999" cy="276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7023FE-9F30-D252-D469-7B7485B430D0}"/>
                  </a:ext>
                </a:extLst>
              </p:cNvPr>
              <p:cNvSpPr txBox="1"/>
              <p:nvPr/>
            </p:nvSpPr>
            <p:spPr>
              <a:xfrm>
                <a:off x="4645628" y="3221563"/>
                <a:ext cx="9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↑50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7023FE-9F30-D252-D469-7B7485B43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628" y="3221563"/>
                <a:ext cx="998094" cy="276999"/>
              </a:xfrm>
              <a:prstGeom prst="rect">
                <a:avLst/>
              </a:prstGeom>
              <a:blipFill>
                <a:blip r:embed="rId7"/>
                <a:stretch>
                  <a:fillRect l="-3750" r="-5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 descr="Badge with solid fill">
            <a:extLst>
              <a:ext uri="{FF2B5EF4-FFF2-40B4-BE49-F238E27FC236}">
                <a16:creationId xmlns:a16="http://schemas.microsoft.com/office/drawing/2014/main" id="{04C3C6BD-71B5-0633-EAF7-F9B1DC668C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7589" y="2588368"/>
            <a:ext cx="277000" cy="27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53E620-4101-9790-EEA1-6E9E3FD76D44}"/>
                  </a:ext>
                </a:extLst>
              </p:cNvPr>
              <p:cNvSpPr txBox="1"/>
              <p:nvPr/>
            </p:nvSpPr>
            <p:spPr>
              <a:xfrm>
                <a:off x="6631021" y="2571750"/>
                <a:ext cx="750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↓50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53E620-4101-9790-EEA1-6E9E3FD76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021" y="2571750"/>
                <a:ext cx="750462" cy="276999"/>
              </a:xfrm>
              <a:prstGeom prst="rect">
                <a:avLst/>
              </a:prstGeom>
              <a:blipFill>
                <a:blip r:embed="rId10"/>
                <a:stretch>
                  <a:fillRect l="-6667" t="-4348" r="-1000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1712ED-3034-B443-B277-EBC13859FE2A}"/>
                  </a:ext>
                </a:extLst>
              </p:cNvPr>
              <p:cNvSpPr txBox="1"/>
              <p:nvPr/>
            </p:nvSpPr>
            <p:spPr>
              <a:xfrm>
                <a:off x="6631021" y="3221562"/>
                <a:ext cx="9856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↑50⋅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1712ED-3034-B443-B277-EBC13859F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021" y="3221562"/>
                <a:ext cx="985654" cy="276999"/>
              </a:xfrm>
              <a:prstGeom prst="rect">
                <a:avLst/>
              </a:prstGeom>
              <a:blipFill>
                <a:blip r:embed="rId11"/>
                <a:stretch>
                  <a:fillRect l="-5128" r="-128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3C94A6-BF3B-F30B-FCF8-3B1BC0E07EBB}"/>
                  </a:ext>
                </a:extLst>
              </p:cNvPr>
              <p:cNvSpPr txBox="1"/>
              <p:nvPr/>
            </p:nvSpPr>
            <p:spPr>
              <a:xfrm>
                <a:off x="6631021" y="3867894"/>
                <a:ext cx="12795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↑50⋅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3C94A6-BF3B-F30B-FCF8-3B1BC0E07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021" y="3867894"/>
                <a:ext cx="1279517" cy="276999"/>
              </a:xfrm>
              <a:prstGeom prst="rect">
                <a:avLst/>
              </a:prstGeom>
              <a:blipFill>
                <a:blip r:embed="rId12"/>
                <a:stretch>
                  <a:fillRect l="-392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16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D911-1FF5-4A8D-1CB4-7620B42D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Tutorial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96F75-4316-F0BB-9D26-1B978316A6BA}"/>
              </a:ext>
            </a:extLst>
          </p:cNvPr>
          <p:cNvSpPr txBox="1"/>
          <p:nvPr/>
        </p:nvSpPr>
        <p:spPr>
          <a:xfrm>
            <a:off x="577850" y="1275606"/>
            <a:ext cx="831463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dirty="0">
                <a:latin typeface="+mn-lt"/>
              </a:rPr>
              <a:t>2</a:t>
            </a:r>
            <a:r>
              <a:rPr lang="en-AU" dirty="0">
                <a:latin typeface="+mn-lt"/>
              </a:rPr>
              <a:t>. The government is considering two alternative policies, one involving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increased government</a:t>
            </a:r>
            <a:r>
              <a:rPr lang="zh-CN" altLang="en-US" dirty="0">
                <a:highlight>
                  <a:srgbClr val="FFFF00"/>
                </a:highlight>
                <a:latin typeface="+mn-lt"/>
              </a:rPr>
              <a:t>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purchases of 50 units</a:t>
            </a:r>
            <a:r>
              <a:rPr lang="en-AU" dirty="0">
                <a:latin typeface="+mn-lt"/>
              </a:rPr>
              <a:t>, the other involving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tax cuts of 50 units</a:t>
            </a:r>
            <a:r>
              <a:rPr lang="en-AU" dirty="0">
                <a:latin typeface="+mn-lt"/>
              </a:rPr>
              <a:t>. Which policy will stimulate</a:t>
            </a:r>
            <a:r>
              <a:rPr lang="zh-CN" altLang="en-US" dirty="0">
                <a:latin typeface="+mn-lt"/>
              </a:rPr>
              <a:t> </a:t>
            </a:r>
            <a:r>
              <a:rPr lang="en-AU" dirty="0">
                <a:latin typeface="+mn-lt"/>
              </a:rPr>
              <a:t>planned aggregate expenditure more? Why?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4A808-80C5-6CB2-7B79-02E88847E3AD}"/>
                  </a:ext>
                </a:extLst>
              </p:cNvPr>
              <p:cNvSpPr txBox="1"/>
              <p:nvPr/>
            </p:nvSpPr>
            <p:spPr>
              <a:xfrm>
                <a:off x="969523" y="2571750"/>
                <a:ext cx="253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4A808-80C5-6CB2-7B79-02E88847E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523" y="2571750"/>
                <a:ext cx="2530757" cy="276999"/>
              </a:xfrm>
              <a:prstGeom prst="rect">
                <a:avLst/>
              </a:prstGeom>
              <a:blipFill>
                <a:blip r:embed="rId2"/>
                <a:stretch>
                  <a:fillRect l="-1500" t="-4348" r="-300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96936-397F-8675-362B-BD06FCA81ECF}"/>
                  </a:ext>
                </a:extLst>
              </p:cNvPr>
              <p:cNvSpPr txBox="1"/>
              <p:nvPr/>
            </p:nvSpPr>
            <p:spPr>
              <a:xfrm>
                <a:off x="1254868" y="3221563"/>
                <a:ext cx="1806392" cy="277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96936-397F-8675-362B-BD06FCA81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868" y="3221563"/>
                <a:ext cx="1806392" cy="277576"/>
              </a:xfrm>
              <a:prstGeom prst="rect">
                <a:avLst/>
              </a:prstGeom>
              <a:blipFill>
                <a:blip r:embed="rId3"/>
                <a:stretch>
                  <a:fillRect l="-2098" r="-419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56969-EE1A-FEA5-D481-922E3E6E0354}"/>
                  </a:ext>
                </a:extLst>
              </p:cNvPr>
              <p:cNvSpPr txBox="1"/>
              <p:nvPr/>
            </p:nvSpPr>
            <p:spPr>
              <a:xfrm>
                <a:off x="4645628" y="2588368"/>
                <a:ext cx="7635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↑50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56969-EE1A-FEA5-D481-922E3E6E0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628" y="2588368"/>
                <a:ext cx="763542" cy="276999"/>
              </a:xfrm>
              <a:prstGeom prst="rect">
                <a:avLst/>
              </a:prstGeom>
              <a:blipFill>
                <a:blip r:embed="rId4"/>
                <a:stretch>
                  <a:fillRect l="-4918" t="-4545" r="-11475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Badge 1 with solid fill">
            <a:extLst>
              <a:ext uri="{FF2B5EF4-FFF2-40B4-BE49-F238E27FC236}">
                <a16:creationId xmlns:a16="http://schemas.microsoft.com/office/drawing/2014/main" id="{27DB4A83-2A73-B4F2-B98C-87917C69A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1634" y="2588368"/>
            <a:ext cx="276999" cy="276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7023FE-9F30-D252-D469-7B7485B430D0}"/>
                  </a:ext>
                </a:extLst>
              </p:cNvPr>
              <p:cNvSpPr txBox="1"/>
              <p:nvPr/>
            </p:nvSpPr>
            <p:spPr>
              <a:xfrm>
                <a:off x="4645628" y="3221563"/>
                <a:ext cx="9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↑50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7023FE-9F30-D252-D469-7B7485B43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628" y="3221563"/>
                <a:ext cx="998094" cy="276999"/>
              </a:xfrm>
              <a:prstGeom prst="rect">
                <a:avLst/>
              </a:prstGeom>
              <a:blipFill>
                <a:blip r:embed="rId7"/>
                <a:stretch>
                  <a:fillRect l="-3750" r="-5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 descr="Badge with solid fill">
            <a:extLst>
              <a:ext uri="{FF2B5EF4-FFF2-40B4-BE49-F238E27FC236}">
                <a16:creationId xmlns:a16="http://schemas.microsoft.com/office/drawing/2014/main" id="{04C3C6BD-71B5-0633-EAF7-F9B1DC668C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7589" y="2588368"/>
            <a:ext cx="277000" cy="27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53E620-4101-9790-EEA1-6E9E3FD76D44}"/>
                  </a:ext>
                </a:extLst>
              </p:cNvPr>
              <p:cNvSpPr txBox="1"/>
              <p:nvPr/>
            </p:nvSpPr>
            <p:spPr>
              <a:xfrm>
                <a:off x="6631021" y="2571750"/>
                <a:ext cx="750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↓50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53E620-4101-9790-EEA1-6E9E3FD76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021" y="2571750"/>
                <a:ext cx="750462" cy="276999"/>
              </a:xfrm>
              <a:prstGeom prst="rect">
                <a:avLst/>
              </a:prstGeom>
              <a:blipFill>
                <a:blip r:embed="rId10"/>
                <a:stretch>
                  <a:fillRect l="-6667" t="-4348" r="-1000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1712ED-3034-B443-B277-EBC13859FE2A}"/>
                  </a:ext>
                </a:extLst>
              </p:cNvPr>
              <p:cNvSpPr txBox="1"/>
              <p:nvPr/>
            </p:nvSpPr>
            <p:spPr>
              <a:xfrm>
                <a:off x="6631021" y="3221562"/>
                <a:ext cx="9856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↑50⋅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1712ED-3034-B443-B277-EBC13859F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021" y="3221562"/>
                <a:ext cx="985654" cy="276999"/>
              </a:xfrm>
              <a:prstGeom prst="rect">
                <a:avLst/>
              </a:prstGeom>
              <a:blipFill>
                <a:blip r:embed="rId11"/>
                <a:stretch>
                  <a:fillRect l="-5128" r="-128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3C94A6-BF3B-F30B-FCF8-3B1BC0E07EBB}"/>
                  </a:ext>
                </a:extLst>
              </p:cNvPr>
              <p:cNvSpPr txBox="1"/>
              <p:nvPr/>
            </p:nvSpPr>
            <p:spPr>
              <a:xfrm>
                <a:off x="6631021" y="3867894"/>
                <a:ext cx="12795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↑50⋅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3C94A6-BF3B-F30B-FCF8-3B1BC0E07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021" y="3867894"/>
                <a:ext cx="1279517" cy="276999"/>
              </a:xfrm>
              <a:prstGeom prst="rect">
                <a:avLst/>
              </a:prstGeom>
              <a:blipFill>
                <a:blip r:embed="rId12"/>
                <a:stretch>
                  <a:fillRect l="-392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326A6F9-862F-F29D-A392-E3BB459C65D3}"/>
              </a:ext>
            </a:extLst>
          </p:cNvPr>
          <p:cNvSpPr txBox="1"/>
          <p:nvPr/>
        </p:nvSpPr>
        <p:spPr>
          <a:xfrm>
            <a:off x="4735165" y="4514226"/>
            <a:ext cx="3406360" cy="33855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If c &lt; 1, then 1 stimulate PAE more</a:t>
            </a:r>
          </a:p>
        </p:txBody>
      </p:sp>
    </p:spTree>
    <p:extLst>
      <p:ext uri="{BB962C8B-B14F-4D97-AF65-F5344CB8AC3E}">
        <p14:creationId xmlns:p14="http://schemas.microsoft.com/office/powerpoint/2010/main" val="147652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3CD85-97B3-F9BA-8BCB-52D91436C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Paradox of Thrift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286F1-D65B-A741-A3BA-310CAD83AE38}"/>
              </a:ext>
            </a:extLst>
          </p:cNvPr>
          <p:cNvSpPr txBox="1"/>
          <p:nvPr/>
        </p:nvSpPr>
        <p:spPr>
          <a:xfrm>
            <a:off x="577850" y="1428206"/>
            <a:ext cx="5434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latin typeface="+mn-lt"/>
              </a:rPr>
              <a:t>The idea that during recession, the increase of household saving makes the economy even worse.</a:t>
            </a:r>
          </a:p>
          <a:p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53132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3CD85-97B3-F9BA-8BCB-52D91436C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Paradox of Thrift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286F1-D65B-A741-A3BA-310CAD83AE38}"/>
              </a:ext>
            </a:extLst>
          </p:cNvPr>
          <p:cNvSpPr txBox="1"/>
          <p:nvPr/>
        </p:nvSpPr>
        <p:spPr>
          <a:xfrm>
            <a:off x="577850" y="1428206"/>
            <a:ext cx="5434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latin typeface="+mn-lt"/>
              </a:rPr>
              <a:t>The idea that during recession, the increase of household saving makes the economy even worse.</a:t>
            </a:r>
          </a:p>
          <a:p>
            <a:endParaRPr lang="en-US" sz="1600" dirty="0">
              <a:latin typeface="+mn-lt"/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latin typeface="+mn-lt"/>
              </a:rPr>
              <a:t>Rather, the correct way is to stimulate spending and increase the output. </a:t>
            </a:r>
          </a:p>
        </p:txBody>
      </p:sp>
    </p:spTree>
    <p:extLst>
      <p:ext uri="{BB962C8B-B14F-4D97-AF65-F5344CB8AC3E}">
        <p14:creationId xmlns:p14="http://schemas.microsoft.com/office/powerpoint/2010/main" val="13644007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radox_of_Thrift">
            <a:hlinkClick r:id="" action="ppaction://media"/>
            <a:extLst>
              <a:ext uri="{FF2B5EF4-FFF2-40B4-BE49-F238E27FC236}">
                <a16:creationId xmlns:a16="http://schemas.microsoft.com/office/drawing/2014/main" id="{2ADF6A91-58E9-CAA1-30F0-20190EABA0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04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D911-1FF5-4A8D-1CB4-7620B42D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Tutorial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96F75-4316-F0BB-9D26-1B978316A6BA}"/>
              </a:ext>
            </a:extLst>
          </p:cNvPr>
          <p:cNvSpPr txBox="1"/>
          <p:nvPr/>
        </p:nvSpPr>
        <p:spPr>
          <a:xfrm>
            <a:off x="577850" y="1275606"/>
            <a:ext cx="8314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+mn-lt"/>
              </a:rPr>
              <a:t>1. What are the key assumptions of the Keynesian model? Explain why this assumption is needed if one is to accept the view that aggregate spending is a driving force behind short-term fluctuations.</a:t>
            </a:r>
          </a:p>
        </p:txBody>
      </p:sp>
    </p:spTree>
    <p:extLst>
      <p:ext uri="{BB962C8B-B14F-4D97-AF65-F5344CB8AC3E}">
        <p14:creationId xmlns:p14="http://schemas.microsoft.com/office/powerpoint/2010/main" val="422814211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D911-1FF5-4A8D-1CB4-7620B42D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Tutorial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96F75-4316-F0BB-9D26-1B978316A6BA}"/>
              </a:ext>
            </a:extLst>
          </p:cNvPr>
          <p:cNvSpPr txBox="1"/>
          <p:nvPr/>
        </p:nvSpPr>
        <p:spPr>
          <a:xfrm>
            <a:off x="577850" y="1275606"/>
            <a:ext cx="831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+mn-lt"/>
              </a:rPr>
              <a:t>1. What are the key assumptions of the Keynesian model? </a:t>
            </a:r>
          </a:p>
        </p:txBody>
      </p:sp>
    </p:spTree>
    <p:extLst>
      <p:ext uri="{BB962C8B-B14F-4D97-AF65-F5344CB8AC3E}">
        <p14:creationId xmlns:p14="http://schemas.microsoft.com/office/powerpoint/2010/main" val="371357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D911-1FF5-4A8D-1CB4-7620B42D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Tutorial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96F75-4316-F0BB-9D26-1B978316A6BA}"/>
              </a:ext>
            </a:extLst>
          </p:cNvPr>
          <p:cNvSpPr txBox="1"/>
          <p:nvPr/>
        </p:nvSpPr>
        <p:spPr>
          <a:xfrm>
            <a:off x="577850" y="1275606"/>
            <a:ext cx="831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+mn-lt"/>
              </a:rPr>
              <a:t>1. What are the key assumptions of the </a:t>
            </a:r>
            <a:r>
              <a:rPr lang="en-AU">
                <a:highlight>
                  <a:srgbClr val="FFFF00"/>
                </a:highlight>
                <a:latin typeface="+mn-lt"/>
              </a:rPr>
              <a:t>Keynesian model</a:t>
            </a:r>
            <a:r>
              <a:rPr lang="en-AU">
                <a:latin typeface="+mn-lt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73884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D911-1FF5-4A8D-1CB4-7620B42D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Tutorial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96F75-4316-F0BB-9D26-1B978316A6BA}"/>
              </a:ext>
            </a:extLst>
          </p:cNvPr>
          <p:cNvSpPr txBox="1"/>
          <p:nvPr/>
        </p:nvSpPr>
        <p:spPr>
          <a:xfrm>
            <a:off x="577850" y="1275606"/>
            <a:ext cx="831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+mn-lt"/>
              </a:rPr>
              <a:t>1. What are the key assumptions of the </a:t>
            </a:r>
            <a:r>
              <a:rPr lang="en-AU">
                <a:highlight>
                  <a:srgbClr val="FFFF00"/>
                </a:highlight>
                <a:latin typeface="+mn-lt"/>
              </a:rPr>
              <a:t>Keynesian model</a:t>
            </a:r>
            <a:r>
              <a:rPr lang="en-AU">
                <a:latin typeface="+mn-lt"/>
              </a:rPr>
              <a:t>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B8CE7-3771-9DCA-681F-AE1285FFE657}"/>
              </a:ext>
            </a:extLst>
          </p:cNvPr>
          <p:cNvSpPr txBox="1"/>
          <p:nvPr/>
        </p:nvSpPr>
        <p:spPr>
          <a:xfrm>
            <a:off x="577850" y="2402473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>
                <a:latin typeface="+mn-lt"/>
              </a:rPr>
              <a:t>John Maynard Keynes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A4600B-E2FE-6AC5-DF27-BC2BD358186E}"/>
              </a:ext>
            </a:extLst>
          </p:cNvPr>
          <p:cNvCxnSpPr>
            <a:cxnSpLocks/>
          </p:cNvCxnSpPr>
          <p:nvPr/>
        </p:nvCxnSpPr>
        <p:spPr>
          <a:xfrm flipH="1">
            <a:off x="2771800" y="1644938"/>
            <a:ext cx="1872208" cy="854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97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D911-1FF5-4A8D-1CB4-7620B42D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Tutorial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96F75-4316-F0BB-9D26-1B978316A6BA}"/>
              </a:ext>
            </a:extLst>
          </p:cNvPr>
          <p:cNvSpPr txBox="1"/>
          <p:nvPr/>
        </p:nvSpPr>
        <p:spPr>
          <a:xfrm>
            <a:off x="577850" y="1275606"/>
            <a:ext cx="831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+mn-lt"/>
              </a:rPr>
              <a:t>1. What are the key assumptions of the </a:t>
            </a:r>
            <a:r>
              <a:rPr lang="en-AU">
                <a:highlight>
                  <a:srgbClr val="FFFF00"/>
                </a:highlight>
                <a:latin typeface="+mn-lt"/>
              </a:rPr>
              <a:t>Keynesian model</a:t>
            </a:r>
            <a:r>
              <a:rPr lang="en-AU">
                <a:latin typeface="+mn-lt"/>
              </a:rPr>
              <a:t>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B8CE7-3771-9DCA-681F-AE1285FFE657}"/>
              </a:ext>
            </a:extLst>
          </p:cNvPr>
          <p:cNvSpPr txBox="1"/>
          <p:nvPr/>
        </p:nvSpPr>
        <p:spPr>
          <a:xfrm>
            <a:off x="577850" y="2402473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>
                <a:latin typeface="+mn-lt"/>
              </a:rPr>
              <a:t>John Maynard Keynes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1758E-601D-C60B-C253-2FC0C64424F6}"/>
              </a:ext>
            </a:extLst>
          </p:cNvPr>
          <p:cNvSpPr txBox="1"/>
          <p:nvPr/>
        </p:nvSpPr>
        <p:spPr>
          <a:xfrm>
            <a:off x="3576324" y="2421807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>
                <a:latin typeface="+mn-lt"/>
              </a:rPr>
              <a:t>1930s “Great Depression”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A4600B-E2FE-6AC5-DF27-BC2BD358186E}"/>
              </a:ext>
            </a:extLst>
          </p:cNvPr>
          <p:cNvCxnSpPr>
            <a:cxnSpLocks/>
          </p:cNvCxnSpPr>
          <p:nvPr/>
        </p:nvCxnSpPr>
        <p:spPr>
          <a:xfrm flipH="1">
            <a:off x="2771800" y="1644938"/>
            <a:ext cx="1872208" cy="854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9AB687-F6E5-B9EA-5CA6-22D032387EFC}"/>
              </a:ext>
            </a:extLst>
          </p:cNvPr>
          <p:cNvCxnSpPr>
            <a:endCxn id="5" idx="1"/>
          </p:cNvCxnSpPr>
          <p:nvPr/>
        </p:nvCxnSpPr>
        <p:spPr>
          <a:xfrm>
            <a:off x="2771800" y="2591084"/>
            <a:ext cx="804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0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D911-1FF5-4A8D-1CB4-7620B42D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Tutorial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96F75-4316-F0BB-9D26-1B978316A6BA}"/>
              </a:ext>
            </a:extLst>
          </p:cNvPr>
          <p:cNvSpPr txBox="1"/>
          <p:nvPr/>
        </p:nvSpPr>
        <p:spPr>
          <a:xfrm>
            <a:off x="577850" y="1275606"/>
            <a:ext cx="831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+mn-lt"/>
              </a:rPr>
              <a:t>1. What are the key assumptions of the </a:t>
            </a:r>
            <a:r>
              <a:rPr lang="en-AU">
                <a:highlight>
                  <a:srgbClr val="FFFF00"/>
                </a:highlight>
                <a:latin typeface="+mn-lt"/>
              </a:rPr>
              <a:t>Keynesian model</a:t>
            </a:r>
            <a:r>
              <a:rPr lang="en-AU">
                <a:latin typeface="+mn-lt"/>
              </a:rPr>
              <a:t>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B8CE7-3771-9DCA-681F-AE1285FFE657}"/>
              </a:ext>
            </a:extLst>
          </p:cNvPr>
          <p:cNvSpPr txBox="1"/>
          <p:nvPr/>
        </p:nvSpPr>
        <p:spPr>
          <a:xfrm>
            <a:off x="577850" y="2402473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>
                <a:latin typeface="+mn-lt"/>
              </a:rPr>
              <a:t>John Maynard Keynes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1758E-601D-C60B-C253-2FC0C64424F6}"/>
              </a:ext>
            </a:extLst>
          </p:cNvPr>
          <p:cNvSpPr txBox="1"/>
          <p:nvPr/>
        </p:nvSpPr>
        <p:spPr>
          <a:xfrm>
            <a:off x="3576324" y="2421807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>
                <a:latin typeface="+mn-lt"/>
              </a:rPr>
              <a:t>1930s “Great Depression”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A4600B-E2FE-6AC5-DF27-BC2BD358186E}"/>
              </a:ext>
            </a:extLst>
          </p:cNvPr>
          <p:cNvCxnSpPr>
            <a:cxnSpLocks/>
          </p:cNvCxnSpPr>
          <p:nvPr/>
        </p:nvCxnSpPr>
        <p:spPr>
          <a:xfrm flipH="1">
            <a:off x="2771800" y="1644938"/>
            <a:ext cx="1872208" cy="854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9AB687-F6E5-B9EA-5CA6-22D032387EFC}"/>
              </a:ext>
            </a:extLst>
          </p:cNvPr>
          <p:cNvCxnSpPr>
            <a:endCxn id="5" idx="1"/>
          </p:cNvCxnSpPr>
          <p:nvPr/>
        </p:nvCxnSpPr>
        <p:spPr>
          <a:xfrm>
            <a:off x="2771800" y="2591084"/>
            <a:ext cx="804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EDDDB3-1170-6486-BB25-725CA4DF22E8}"/>
              </a:ext>
            </a:extLst>
          </p:cNvPr>
          <p:cNvSpPr txBox="1"/>
          <p:nvPr/>
        </p:nvSpPr>
        <p:spPr>
          <a:xfrm>
            <a:off x="6516216" y="2422180"/>
            <a:ext cx="2440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>
                <a:latin typeface="+mn-lt"/>
              </a:rPr>
              <a:t>Government Intervention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430964-FA3D-92A1-4342-701AE89568EF}"/>
              </a:ext>
            </a:extLst>
          </p:cNvPr>
          <p:cNvCxnSpPr>
            <a:cxnSpLocks/>
          </p:cNvCxnSpPr>
          <p:nvPr/>
        </p:nvCxnSpPr>
        <p:spPr>
          <a:xfrm>
            <a:off x="6084168" y="2598538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71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13D9C-A827-FE22-40DA-F505D6E6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Plan of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B7CB02-F490-025B-7037-05A910489F86}"/>
              </a:ext>
            </a:extLst>
          </p:cNvPr>
          <p:cNvSpPr txBox="1"/>
          <p:nvPr/>
        </p:nvSpPr>
        <p:spPr>
          <a:xfrm>
            <a:off x="577850" y="1374018"/>
            <a:ext cx="6914605" cy="324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n-lt"/>
              </a:rPr>
              <a:t>Concept Review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+mn-lt"/>
              </a:rPr>
              <a:t>	1.1. Short-run Equilibrium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+mn-lt"/>
              </a:rPr>
              <a:t>	</a:t>
            </a:r>
            <a:r>
              <a:rPr lang="en-US" altLang="zh-CN" sz="1600" dirty="0">
                <a:latin typeface="+mn-lt"/>
              </a:rPr>
              <a:t>1.2.</a:t>
            </a:r>
            <a:r>
              <a:rPr lang="zh-CN" altLang="en-US" sz="1600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Paradox of Thrift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+mn-lt"/>
              </a:rPr>
              <a:t>Tutorial Questions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+mn-lt"/>
              </a:rPr>
              <a:t>	2.1. Question 1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latin typeface="+mn-lt"/>
              </a:rPr>
              <a:t>	2.2. Question 3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latin typeface="+mn-lt"/>
              </a:rPr>
              <a:t>	2.3. Question 4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+mn-lt"/>
              </a:rPr>
              <a:t>3.   </a:t>
            </a:r>
            <a:r>
              <a:rPr lang="en-US" sz="1600" u="sng" dirty="0">
                <a:latin typeface="+mn-lt"/>
              </a:rPr>
              <a:t>Slides or handwritten note?</a:t>
            </a:r>
          </a:p>
          <a:p>
            <a:pPr lvl="2">
              <a:lnSpc>
                <a:spcPct val="150000"/>
              </a:lnSpc>
            </a:pP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737452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D911-1FF5-4A8D-1CB4-7620B42D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Tutorial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96F75-4316-F0BB-9D26-1B978316A6BA}"/>
              </a:ext>
            </a:extLst>
          </p:cNvPr>
          <p:cNvSpPr txBox="1"/>
          <p:nvPr/>
        </p:nvSpPr>
        <p:spPr>
          <a:xfrm>
            <a:off x="577850" y="1275606"/>
            <a:ext cx="831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+mn-lt"/>
              </a:rPr>
              <a:t>1. What are the key assumptions of the </a:t>
            </a:r>
            <a:r>
              <a:rPr lang="en-AU">
                <a:highlight>
                  <a:srgbClr val="FFFF00"/>
                </a:highlight>
                <a:latin typeface="+mn-lt"/>
              </a:rPr>
              <a:t>Keynesian model</a:t>
            </a:r>
            <a:r>
              <a:rPr lang="en-AU">
                <a:latin typeface="+mn-lt"/>
              </a:rPr>
              <a:t>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B8CE7-3771-9DCA-681F-AE1285FFE657}"/>
              </a:ext>
            </a:extLst>
          </p:cNvPr>
          <p:cNvSpPr txBox="1"/>
          <p:nvPr/>
        </p:nvSpPr>
        <p:spPr>
          <a:xfrm>
            <a:off x="577850" y="2402473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>
                <a:latin typeface="+mn-lt"/>
              </a:rPr>
              <a:t>John Maynard Keynes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1758E-601D-C60B-C253-2FC0C64424F6}"/>
              </a:ext>
            </a:extLst>
          </p:cNvPr>
          <p:cNvSpPr txBox="1"/>
          <p:nvPr/>
        </p:nvSpPr>
        <p:spPr>
          <a:xfrm>
            <a:off x="3576324" y="2421807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>
                <a:latin typeface="+mn-lt"/>
              </a:rPr>
              <a:t>1930s “Great Depression”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A4600B-E2FE-6AC5-DF27-BC2BD358186E}"/>
              </a:ext>
            </a:extLst>
          </p:cNvPr>
          <p:cNvCxnSpPr>
            <a:cxnSpLocks/>
          </p:cNvCxnSpPr>
          <p:nvPr/>
        </p:nvCxnSpPr>
        <p:spPr>
          <a:xfrm flipH="1">
            <a:off x="2771800" y="1644938"/>
            <a:ext cx="1872208" cy="854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9AB687-F6E5-B9EA-5CA6-22D032387EFC}"/>
              </a:ext>
            </a:extLst>
          </p:cNvPr>
          <p:cNvCxnSpPr>
            <a:endCxn id="5" idx="1"/>
          </p:cNvCxnSpPr>
          <p:nvPr/>
        </p:nvCxnSpPr>
        <p:spPr>
          <a:xfrm>
            <a:off x="2771800" y="2591084"/>
            <a:ext cx="804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48464C-DB3C-DE08-6CE5-5BE1BA7AB4F9}"/>
              </a:ext>
            </a:extLst>
          </p:cNvPr>
          <p:cNvSpPr txBox="1"/>
          <p:nvPr/>
        </p:nvSpPr>
        <p:spPr>
          <a:xfrm>
            <a:off x="6348632" y="3196051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strike="sngStrike">
                <a:latin typeface="+mn-lt"/>
              </a:rPr>
              <a:t>Laissez-faire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3D7818-F19A-9D8E-FF22-E12870F1EA30}"/>
              </a:ext>
            </a:extLst>
          </p:cNvPr>
          <p:cNvCxnSpPr>
            <a:stCxn id="5" idx="2"/>
            <a:endCxn id="11" idx="1"/>
          </p:cNvCxnSpPr>
          <p:nvPr/>
        </p:nvCxnSpPr>
        <p:spPr>
          <a:xfrm>
            <a:off x="5448532" y="2760361"/>
            <a:ext cx="900100" cy="604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EDDDB3-1170-6486-BB25-725CA4DF22E8}"/>
              </a:ext>
            </a:extLst>
          </p:cNvPr>
          <p:cNvSpPr txBox="1"/>
          <p:nvPr/>
        </p:nvSpPr>
        <p:spPr>
          <a:xfrm>
            <a:off x="6516216" y="2421807"/>
            <a:ext cx="2440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>
                <a:latin typeface="+mn-lt"/>
              </a:rPr>
              <a:t>Government Intervention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430964-FA3D-92A1-4342-701AE89568EF}"/>
              </a:ext>
            </a:extLst>
          </p:cNvPr>
          <p:cNvCxnSpPr>
            <a:cxnSpLocks/>
          </p:cNvCxnSpPr>
          <p:nvPr/>
        </p:nvCxnSpPr>
        <p:spPr>
          <a:xfrm>
            <a:off x="6084168" y="2598538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35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D911-1FF5-4A8D-1CB4-7620B42D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Tutorial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96F75-4316-F0BB-9D26-1B978316A6BA}"/>
              </a:ext>
            </a:extLst>
          </p:cNvPr>
          <p:cNvSpPr txBox="1"/>
          <p:nvPr/>
        </p:nvSpPr>
        <p:spPr>
          <a:xfrm>
            <a:off x="577850" y="1275606"/>
            <a:ext cx="831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+mn-lt"/>
              </a:rPr>
              <a:t>1. What are the key assumptions of the </a:t>
            </a:r>
            <a:r>
              <a:rPr lang="en-AU">
                <a:highlight>
                  <a:srgbClr val="FFFF00"/>
                </a:highlight>
                <a:latin typeface="+mn-lt"/>
              </a:rPr>
              <a:t>Keynesian model</a:t>
            </a:r>
            <a:r>
              <a:rPr lang="en-AU">
                <a:latin typeface="+mn-lt"/>
              </a:rPr>
              <a:t>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B8CE7-3771-9DCA-681F-AE1285FFE657}"/>
              </a:ext>
            </a:extLst>
          </p:cNvPr>
          <p:cNvSpPr txBox="1"/>
          <p:nvPr/>
        </p:nvSpPr>
        <p:spPr>
          <a:xfrm>
            <a:off x="577850" y="2402473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>
                <a:latin typeface="+mn-lt"/>
              </a:rPr>
              <a:t>John Maynard Keynes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1758E-601D-C60B-C253-2FC0C64424F6}"/>
              </a:ext>
            </a:extLst>
          </p:cNvPr>
          <p:cNvSpPr txBox="1"/>
          <p:nvPr/>
        </p:nvSpPr>
        <p:spPr>
          <a:xfrm>
            <a:off x="3576324" y="2421807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>
                <a:latin typeface="+mn-lt"/>
              </a:rPr>
              <a:t>1930s “Great Depression”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A4600B-E2FE-6AC5-DF27-BC2BD358186E}"/>
              </a:ext>
            </a:extLst>
          </p:cNvPr>
          <p:cNvCxnSpPr>
            <a:cxnSpLocks/>
          </p:cNvCxnSpPr>
          <p:nvPr/>
        </p:nvCxnSpPr>
        <p:spPr>
          <a:xfrm flipH="1">
            <a:off x="2771800" y="1644938"/>
            <a:ext cx="1872208" cy="854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9AB687-F6E5-B9EA-5CA6-22D032387EFC}"/>
              </a:ext>
            </a:extLst>
          </p:cNvPr>
          <p:cNvCxnSpPr>
            <a:endCxn id="5" idx="1"/>
          </p:cNvCxnSpPr>
          <p:nvPr/>
        </p:nvCxnSpPr>
        <p:spPr>
          <a:xfrm>
            <a:off x="2771800" y="2591084"/>
            <a:ext cx="804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48464C-DB3C-DE08-6CE5-5BE1BA7AB4F9}"/>
              </a:ext>
            </a:extLst>
          </p:cNvPr>
          <p:cNvSpPr txBox="1"/>
          <p:nvPr/>
        </p:nvSpPr>
        <p:spPr>
          <a:xfrm>
            <a:off x="6348632" y="3196051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strike="sngStrike">
                <a:latin typeface="+mn-lt"/>
              </a:rPr>
              <a:t>Laissez-faire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3D7818-F19A-9D8E-FF22-E12870F1EA30}"/>
              </a:ext>
            </a:extLst>
          </p:cNvPr>
          <p:cNvCxnSpPr>
            <a:stCxn id="5" idx="2"/>
            <a:endCxn id="11" idx="1"/>
          </p:cNvCxnSpPr>
          <p:nvPr/>
        </p:nvCxnSpPr>
        <p:spPr>
          <a:xfrm>
            <a:off x="5448532" y="2760361"/>
            <a:ext cx="900100" cy="604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EDDDB3-1170-6486-BB25-725CA4DF22E8}"/>
              </a:ext>
            </a:extLst>
          </p:cNvPr>
          <p:cNvSpPr txBox="1"/>
          <p:nvPr/>
        </p:nvSpPr>
        <p:spPr>
          <a:xfrm>
            <a:off x="6516216" y="2421807"/>
            <a:ext cx="2440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>
                <a:latin typeface="+mn-lt"/>
              </a:rPr>
              <a:t>Government Intervention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430964-FA3D-92A1-4342-701AE89568EF}"/>
              </a:ext>
            </a:extLst>
          </p:cNvPr>
          <p:cNvCxnSpPr>
            <a:cxnSpLocks/>
          </p:cNvCxnSpPr>
          <p:nvPr/>
        </p:nvCxnSpPr>
        <p:spPr>
          <a:xfrm>
            <a:off x="6084168" y="2598538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5E40695-3FB4-DBE9-A457-FBB75B44CE45}"/>
              </a:ext>
            </a:extLst>
          </p:cNvPr>
          <p:cNvSpPr/>
          <p:nvPr/>
        </p:nvSpPr>
        <p:spPr>
          <a:xfrm>
            <a:off x="5196504" y="4011910"/>
            <a:ext cx="2304256" cy="5025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7E69F-1E8F-68F1-4C80-EC9273FB4274}"/>
              </a:ext>
            </a:extLst>
          </p:cNvPr>
          <p:cNvSpPr txBox="1"/>
          <p:nvPr/>
        </p:nvSpPr>
        <p:spPr>
          <a:xfrm>
            <a:off x="5268512" y="4082427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>
                <a:latin typeface="Times" panose="02020603050405020304" pitchFamily="18" charset="0"/>
                <a:cs typeface="Times" panose="02020603050405020304" pitchFamily="18" charset="0"/>
              </a:rPr>
              <a:t>Saving the economy</a:t>
            </a:r>
          </a:p>
        </p:txBody>
      </p:sp>
    </p:spTree>
    <p:extLst>
      <p:ext uri="{BB962C8B-B14F-4D97-AF65-F5344CB8AC3E}">
        <p14:creationId xmlns:p14="http://schemas.microsoft.com/office/powerpoint/2010/main" val="212685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D911-1FF5-4A8D-1CB4-7620B42D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Tutorial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96F75-4316-F0BB-9D26-1B978316A6BA}"/>
              </a:ext>
            </a:extLst>
          </p:cNvPr>
          <p:cNvSpPr txBox="1"/>
          <p:nvPr/>
        </p:nvSpPr>
        <p:spPr>
          <a:xfrm>
            <a:off x="577850" y="1275606"/>
            <a:ext cx="831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+mn-lt"/>
              </a:rPr>
              <a:t>1. What are the </a:t>
            </a:r>
            <a:r>
              <a:rPr lang="en-AU">
                <a:highlight>
                  <a:srgbClr val="FFFF00"/>
                </a:highlight>
                <a:latin typeface="+mn-lt"/>
              </a:rPr>
              <a:t>key assumptions </a:t>
            </a:r>
            <a:r>
              <a:rPr lang="en-AU">
                <a:latin typeface="+mn-lt"/>
              </a:rPr>
              <a:t>of the Keynesian model? </a:t>
            </a:r>
          </a:p>
        </p:txBody>
      </p:sp>
    </p:spTree>
    <p:extLst>
      <p:ext uri="{BB962C8B-B14F-4D97-AF65-F5344CB8AC3E}">
        <p14:creationId xmlns:p14="http://schemas.microsoft.com/office/powerpoint/2010/main" val="288418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D911-1FF5-4A8D-1CB4-7620B42D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Tutorial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96F75-4316-F0BB-9D26-1B978316A6BA}"/>
              </a:ext>
            </a:extLst>
          </p:cNvPr>
          <p:cNvSpPr txBox="1"/>
          <p:nvPr/>
        </p:nvSpPr>
        <p:spPr>
          <a:xfrm>
            <a:off x="577850" y="1275606"/>
            <a:ext cx="831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+mn-lt"/>
              </a:rPr>
              <a:t>1. What are the </a:t>
            </a:r>
            <a:r>
              <a:rPr lang="en-AU">
                <a:highlight>
                  <a:srgbClr val="FFFF00"/>
                </a:highlight>
                <a:latin typeface="+mn-lt"/>
              </a:rPr>
              <a:t>key assumptions </a:t>
            </a:r>
            <a:r>
              <a:rPr lang="en-AU">
                <a:latin typeface="+mn-lt"/>
              </a:rPr>
              <a:t>of the Keynesian model?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7B1A6B-5FF0-D5A8-4869-272BA8882421}"/>
              </a:ext>
            </a:extLst>
          </p:cNvPr>
          <p:cNvSpPr txBox="1"/>
          <p:nvPr/>
        </p:nvSpPr>
        <p:spPr>
          <a:xfrm>
            <a:off x="755576" y="1851670"/>
            <a:ext cx="5760640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600">
                <a:latin typeface="+mn-lt"/>
              </a:rPr>
              <a:t>Short-run model (it is about stimulus)</a:t>
            </a:r>
          </a:p>
        </p:txBody>
      </p:sp>
    </p:spTree>
    <p:extLst>
      <p:ext uri="{BB962C8B-B14F-4D97-AF65-F5344CB8AC3E}">
        <p14:creationId xmlns:p14="http://schemas.microsoft.com/office/powerpoint/2010/main" val="130773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D911-1FF5-4A8D-1CB4-7620B42D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Tutorial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96F75-4316-F0BB-9D26-1B978316A6BA}"/>
              </a:ext>
            </a:extLst>
          </p:cNvPr>
          <p:cNvSpPr txBox="1"/>
          <p:nvPr/>
        </p:nvSpPr>
        <p:spPr>
          <a:xfrm>
            <a:off x="577850" y="1275606"/>
            <a:ext cx="831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+mn-lt"/>
              </a:rPr>
              <a:t>1. What are the </a:t>
            </a:r>
            <a:r>
              <a:rPr lang="en-AU">
                <a:highlight>
                  <a:srgbClr val="FFFF00"/>
                </a:highlight>
                <a:latin typeface="+mn-lt"/>
              </a:rPr>
              <a:t>key assumptions </a:t>
            </a:r>
            <a:r>
              <a:rPr lang="en-AU">
                <a:latin typeface="+mn-lt"/>
              </a:rPr>
              <a:t>of the Keynesian model?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7B1A6B-5FF0-D5A8-4869-272BA8882421}"/>
              </a:ext>
            </a:extLst>
          </p:cNvPr>
          <p:cNvSpPr txBox="1"/>
          <p:nvPr/>
        </p:nvSpPr>
        <p:spPr>
          <a:xfrm>
            <a:off x="755576" y="1851670"/>
            <a:ext cx="5760640" cy="87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600">
                <a:latin typeface="+mn-lt"/>
              </a:rPr>
              <a:t>Short-run model (it is about stimulus)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1600">
                <a:latin typeface="+mn-lt"/>
              </a:rPr>
              <a:t>Price are fixed in the short-run</a:t>
            </a:r>
          </a:p>
        </p:txBody>
      </p:sp>
    </p:spTree>
    <p:extLst>
      <p:ext uri="{BB962C8B-B14F-4D97-AF65-F5344CB8AC3E}">
        <p14:creationId xmlns:p14="http://schemas.microsoft.com/office/powerpoint/2010/main" val="24236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D911-1FF5-4A8D-1CB4-7620B42D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Tutorial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96F75-4316-F0BB-9D26-1B978316A6BA}"/>
              </a:ext>
            </a:extLst>
          </p:cNvPr>
          <p:cNvSpPr txBox="1"/>
          <p:nvPr/>
        </p:nvSpPr>
        <p:spPr>
          <a:xfrm>
            <a:off x="577850" y="1275606"/>
            <a:ext cx="831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+mn-lt"/>
              </a:rPr>
              <a:t>1. What are the </a:t>
            </a:r>
            <a:r>
              <a:rPr lang="en-AU">
                <a:highlight>
                  <a:srgbClr val="FFFF00"/>
                </a:highlight>
                <a:latin typeface="+mn-lt"/>
              </a:rPr>
              <a:t>key assumptions </a:t>
            </a:r>
            <a:r>
              <a:rPr lang="en-AU">
                <a:latin typeface="+mn-lt"/>
              </a:rPr>
              <a:t>of the Keynesian model?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7B1A6B-5FF0-D5A8-4869-272BA8882421}"/>
              </a:ext>
            </a:extLst>
          </p:cNvPr>
          <p:cNvSpPr txBox="1"/>
          <p:nvPr/>
        </p:nvSpPr>
        <p:spPr>
          <a:xfrm>
            <a:off x="755576" y="1851670"/>
            <a:ext cx="5760640" cy="1370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600">
                <a:latin typeface="+mn-lt"/>
              </a:rPr>
              <a:t>Short-run model (it is about stimulus)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1600">
                <a:latin typeface="+mn-lt"/>
              </a:rPr>
              <a:t>Price are fixed in the short-run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1600">
                <a:latin typeface="+mn-lt"/>
              </a:rPr>
              <a:t>Firms meet demand at the pre-set price</a:t>
            </a:r>
          </a:p>
        </p:txBody>
      </p:sp>
    </p:spTree>
    <p:extLst>
      <p:ext uri="{BB962C8B-B14F-4D97-AF65-F5344CB8AC3E}">
        <p14:creationId xmlns:p14="http://schemas.microsoft.com/office/powerpoint/2010/main" val="476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D911-1FF5-4A8D-1CB4-7620B42D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Tutorial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96F75-4316-F0BB-9D26-1B978316A6BA}"/>
              </a:ext>
            </a:extLst>
          </p:cNvPr>
          <p:cNvSpPr txBox="1"/>
          <p:nvPr/>
        </p:nvSpPr>
        <p:spPr>
          <a:xfrm>
            <a:off x="577850" y="1275606"/>
            <a:ext cx="831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+mn-lt"/>
              </a:rPr>
              <a:t>1. What are the </a:t>
            </a:r>
            <a:r>
              <a:rPr lang="en-AU">
                <a:highlight>
                  <a:srgbClr val="FFFF00"/>
                </a:highlight>
                <a:latin typeface="+mn-lt"/>
              </a:rPr>
              <a:t>key assumptions </a:t>
            </a:r>
            <a:r>
              <a:rPr lang="en-AU">
                <a:latin typeface="+mn-lt"/>
              </a:rPr>
              <a:t>of the Keynesian model?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7B1A6B-5FF0-D5A8-4869-272BA8882421}"/>
              </a:ext>
            </a:extLst>
          </p:cNvPr>
          <p:cNvSpPr txBox="1"/>
          <p:nvPr/>
        </p:nvSpPr>
        <p:spPr>
          <a:xfrm>
            <a:off x="755576" y="1851670"/>
            <a:ext cx="5760640" cy="1862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600" dirty="0">
                <a:latin typeface="+mn-lt"/>
              </a:rPr>
              <a:t>Short-run model (it is about stimulus)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1600" dirty="0">
                <a:latin typeface="+mn-lt"/>
              </a:rPr>
              <a:t>Price are fixed in the short-run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1600" dirty="0">
                <a:latin typeface="+mn-lt"/>
              </a:rPr>
              <a:t>Firms meet demand at the pre-set price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1600" dirty="0">
                <a:latin typeface="+mn-lt"/>
              </a:rPr>
              <a:t>Investment equals savings</a:t>
            </a:r>
          </a:p>
        </p:txBody>
      </p:sp>
    </p:spTree>
    <p:extLst>
      <p:ext uri="{BB962C8B-B14F-4D97-AF65-F5344CB8AC3E}">
        <p14:creationId xmlns:p14="http://schemas.microsoft.com/office/powerpoint/2010/main" val="288808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D911-1FF5-4A8D-1CB4-7620B42D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Tutorial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96F75-4316-F0BB-9D26-1B978316A6BA}"/>
              </a:ext>
            </a:extLst>
          </p:cNvPr>
          <p:cNvSpPr txBox="1"/>
          <p:nvPr/>
        </p:nvSpPr>
        <p:spPr>
          <a:xfrm>
            <a:off x="577850" y="1275606"/>
            <a:ext cx="831463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AU" dirty="0">
                <a:latin typeface="+mn-lt"/>
              </a:rPr>
              <a:t>1. What are the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key assumptions </a:t>
            </a:r>
            <a:r>
              <a:rPr lang="en-AU" dirty="0">
                <a:latin typeface="+mn-lt"/>
              </a:rPr>
              <a:t>of the Keynesian model? Explain why this assumption is needed if one is to accept the view that aggregate spending is a driving force behind short-term fluctuations.</a:t>
            </a:r>
            <a:endParaRPr lang="en-US" dirty="0">
              <a:latin typeface="+mn-lt"/>
            </a:endParaRPr>
          </a:p>
          <a:p>
            <a:endParaRPr lang="en-AU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7B1A6B-5FF0-D5A8-4869-272BA8882421}"/>
              </a:ext>
            </a:extLst>
          </p:cNvPr>
          <p:cNvSpPr txBox="1"/>
          <p:nvPr/>
        </p:nvSpPr>
        <p:spPr>
          <a:xfrm>
            <a:off x="755576" y="2443106"/>
            <a:ext cx="5760640" cy="1862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600" dirty="0">
                <a:latin typeface="+mn-lt"/>
              </a:rPr>
              <a:t>Short-run model (it is about stimulus)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1600" dirty="0">
                <a:latin typeface="+mn-lt"/>
              </a:rPr>
              <a:t>Price are fixed in the short-run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1600" dirty="0">
                <a:latin typeface="+mn-lt"/>
              </a:rPr>
              <a:t>Firms meet demand at the pre-set price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1600" dirty="0">
                <a:latin typeface="+mn-lt"/>
              </a:rPr>
              <a:t>Investment equals savings</a:t>
            </a:r>
          </a:p>
        </p:txBody>
      </p:sp>
    </p:spTree>
    <p:extLst>
      <p:ext uri="{BB962C8B-B14F-4D97-AF65-F5344CB8AC3E}">
        <p14:creationId xmlns:p14="http://schemas.microsoft.com/office/powerpoint/2010/main" val="382672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49895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a. Find a numerical equation linking planned aggregate expenditure to output</a:t>
            </a:r>
          </a:p>
        </p:txBody>
      </p:sp>
    </p:spTree>
    <p:extLst>
      <p:ext uri="{BB962C8B-B14F-4D97-AF65-F5344CB8AC3E}">
        <p14:creationId xmlns:p14="http://schemas.microsoft.com/office/powerpoint/2010/main" val="183574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D776-E8F1-2CA0-8F82-AE3186AC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Short-run Equilibrium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F9885-3190-3018-A18C-3EF92F559953}"/>
              </a:ext>
            </a:extLst>
          </p:cNvPr>
          <p:cNvSpPr txBox="1"/>
          <p:nvPr/>
        </p:nvSpPr>
        <p:spPr>
          <a:xfrm>
            <a:off x="577850" y="1384663"/>
            <a:ext cx="610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In the long-run, output is determined by “real” factors, i.e. the potential of economy</a:t>
            </a:r>
          </a:p>
        </p:txBody>
      </p:sp>
    </p:spTree>
    <p:extLst>
      <p:ext uri="{BB962C8B-B14F-4D97-AF65-F5344CB8AC3E}">
        <p14:creationId xmlns:p14="http://schemas.microsoft.com/office/powerpoint/2010/main" val="408177427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a. Find a numerical equation linking planned aggregate expenditure to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6A67A5-191B-717B-D542-5128BEAE894D}"/>
                  </a:ext>
                </a:extLst>
              </p:cNvPr>
              <p:cNvSpPr txBox="1"/>
              <p:nvPr/>
            </p:nvSpPr>
            <p:spPr>
              <a:xfrm>
                <a:off x="3913232" y="2927962"/>
                <a:ext cx="952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6A67A5-191B-717B-D542-5128BEAE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232" y="2927962"/>
                <a:ext cx="952440" cy="276999"/>
              </a:xfrm>
              <a:prstGeom prst="rect">
                <a:avLst/>
              </a:prstGeom>
              <a:blipFill>
                <a:blip r:embed="rId8"/>
                <a:stretch>
                  <a:fillRect l="-5263" r="-263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ED4DD31-EF97-0800-C296-7494BCB32D80}"/>
              </a:ext>
            </a:extLst>
          </p:cNvPr>
          <p:cNvSpPr txBox="1"/>
          <p:nvPr/>
        </p:nvSpPr>
        <p:spPr>
          <a:xfrm>
            <a:off x="3844834" y="2519620"/>
            <a:ext cx="3968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 short-run equilibrium </a:t>
            </a:r>
          </a:p>
        </p:txBody>
      </p:sp>
    </p:spTree>
    <p:extLst>
      <p:ext uri="{BB962C8B-B14F-4D97-AF65-F5344CB8AC3E}">
        <p14:creationId xmlns:p14="http://schemas.microsoft.com/office/powerpoint/2010/main" val="329344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a. Find a numerical equation linking planned aggregate expenditure to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6A67A5-191B-717B-D542-5128BEAE894D}"/>
                  </a:ext>
                </a:extLst>
              </p:cNvPr>
              <p:cNvSpPr txBox="1"/>
              <p:nvPr/>
            </p:nvSpPr>
            <p:spPr>
              <a:xfrm>
                <a:off x="3913232" y="2927962"/>
                <a:ext cx="952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6A67A5-191B-717B-D542-5128BEAE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232" y="2927962"/>
                <a:ext cx="952440" cy="276999"/>
              </a:xfrm>
              <a:prstGeom prst="rect">
                <a:avLst/>
              </a:prstGeom>
              <a:blipFill>
                <a:blip r:embed="rId8"/>
                <a:stretch>
                  <a:fillRect l="-5263" r="-263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ED4DD31-EF97-0800-C296-7494BCB32D80}"/>
              </a:ext>
            </a:extLst>
          </p:cNvPr>
          <p:cNvSpPr txBox="1"/>
          <p:nvPr/>
        </p:nvSpPr>
        <p:spPr>
          <a:xfrm>
            <a:off x="3844834" y="2519620"/>
            <a:ext cx="3968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 short-run equilibrium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4963B1-26B7-161F-CBF0-CC959D29FCFC}"/>
                  </a:ext>
                </a:extLst>
              </p:cNvPr>
              <p:cNvSpPr txBox="1"/>
              <p:nvPr/>
            </p:nvSpPr>
            <p:spPr>
              <a:xfrm>
                <a:off x="3913232" y="3341934"/>
                <a:ext cx="2479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4963B1-26B7-161F-CBF0-CC959D29F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232" y="3341934"/>
                <a:ext cx="2479461" cy="276999"/>
              </a:xfrm>
              <a:prstGeom prst="rect">
                <a:avLst/>
              </a:prstGeom>
              <a:blipFill>
                <a:blip r:embed="rId9"/>
                <a:stretch>
                  <a:fillRect l="-1531" r="-102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50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a. Find a numerical equation linking planned aggregate expenditure to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6A67A5-191B-717B-D542-5128BEAE894D}"/>
                  </a:ext>
                </a:extLst>
              </p:cNvPr>
              <p:cNvSpPr txBox="1"/>
              <p:nvPr/>
            </p:nvSpPr>
            <p:spPr>
              <a:xfrm>
                <a:off x="3913232" y="2927962"/>
                <a:ext cx="952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6A67A5-191B-717B-D542-5128BEAE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232" y="2927962"/>
                <a:ext cx="952440" cy="276999"/>
              </a:xfrm>
              <a:prstGeom prst="rect">
                <a:avLst/>
              </a:prstGeom>
              <a:blipFill>
                <a:blip r:embed="rId8"/>
                <a:stretch>
                  <a:fillRect l="-5263" r="-263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ED4DD31-EF97-0800-C296-7494BCB32D80}"/>
              </a:ext>
            </a:extLst>
          </p:cNvPr>
          <p:cNvSpPr txBox="1"/>
          <p:nvPr/>
        </p:nvSpPr>
        <p:spPr>
          <a:xfrm>
            <a:off x="3844834" y="2519620"/>
            <a:ext cx="3968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 short-run equilibrium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4963B1-26B7-161F-CBF0-CC959D29FCFC}"/>
                  </a:ext>
                </a:extLst>
              </p:cNvPr>
              <p:cNvSpPr txBox="1"/>
              <p:nvPr/>
            </p:nvSpPr>
            <p:spPr>
              <a:xfrm>
                <a:off x="3913232" y="3341934"/>
                <a:ext cx="2479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4963B1-26B7-161F-CBF0-CC959D29F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232" y="3341934"/>
                <a:ext cx="2479461" cy="276999"/>
              </a:xfrm>
              <a:prstGeom prst="rect">
                <a:avLst/>
              </a:prstGeom>
              <a:blipFill>
                <a:blip r:embed="rId9"/>
                <a:stretch>
                  <a:fillRect l="-1531" r="-102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59E96A-DA30-0F2B-77AC-3A2586A55F84}"/>
                  </a:ext>
                </a:extLst>
              </p:cNvPr>
              <p:cNvSpPr txBox="1"/>
              <p:nvPr/>
            </p:nvSpPr>
            <p:spPr>
              <a:xfrm>
                <a:off x="3913232" y="3774869"/>
                <a:ext cx="51355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−1500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+900+1500+100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59E96A-DA30-0F2B-77AC-3A2586A55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232" y="3774869"/>
                <a:ext cx="5135508" cy="276999"/>
              </a:xfrm>
              <a:prstGeom prst="rect">
                <a:avLst/>
              </a:prstGeom>
              <a:blipFill>
                <a:blip r:embed="rId10"/>
                <a:stretch>
                  <a:fillRect l="-494" r="-49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00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a. Find a numerical equation linking planned aggregate expenditure to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6A67A5-191B-717B-D542-5128BEAE894D}"/>
                  </a:ext>
                </a:extLst>
              </p:cNvPr>
              <p:cNvSpPr txBox="1"/>
              <p:nvPr/>
            </p:nvSpPr>
            <p:spPr>
              <a:xfrm>
                <a:off x="3913232" y="2927962"/>
                <a:ext cx="952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6A67A5-191B-717B-D542-5128BEAE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232" y="2927962"/>
                <a:ext cx="952440" cy="276999"/>
              </a:xfrm>
              <a:prstGeom prst="rect">
                <a:avLst/>
              </a:prstGeom>
              <a:blipFill>
                <a:blip r:embed="rId8"/>
                <a:stretch>
                  <a:fillRect l="-5263" r="-263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ED4DD31-EF97-0800-C296-7494BCB32D80}"/>
              </a:ext>
            </a:extLst>
          </p:cNvPr>
          <p:cNvSpPr txBox="1"/>
          <p:nvPr/>
        </p:nvSpPr>
        <p:spPr>
          <a:xfrm>
            <a:off x="3844834" y="2519620"/>
            <a:ext cx="3968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 short-run equilibrium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4963B1-26B7-161F-CBF0-CC959D29FCFC}"/>
                  </a:ext>
                </a:extLst>
              </p:cNvPr>
              <p:cNvSpPr txBox="1"/>
              <p:nvPr/>
            </p:nvSpPr>
            <p:spPr>
              <a:xfrm>
                <a:off x="3913232" y="3341934"/>
                <a:ext cx="2479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4963B1-26B7-161F-CBF0-CC959D29F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232" y="3341934"/>
                <a:ext cx="2479461" cy="276999"/>
              </a:xfrm>
              <a:prstGeom prst="rect">
                <a:avLst/>
              </a:prstGeom>
              <a:blipFill>
                <a:blip r:embed="rId9"/>
                <a:stretch>
                  <a:fillRect l="-1531" r="-102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59E96A-DA30-0F2B-77AC-3A2586A55F84}"/>
                  </a:ext>
                </a:extLst>
              </p:cNvPr>
              <p:cNvSpPr txBox="1"/>
              <p:nvPr/>
            </p:nvSpPr>
            <p:spPr>
              <a:xfrm>
                <a:off x="3913232" y="3774869"/>
                <a:ext cx="51355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−1500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+900+1500+100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59E96A-DA30-0F2B-77AC-3A2586A55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232" y="3774869"/>
                <a:ext cx="5135508" cy="276999"/>
              </a:xfrm>
              <a:prstGeom prst="rect">
                <a:avLst/>
              </a:prstGeom>
              <a:blipFill>
                <a:blip r:embed="rId10"/>
                <a:stretch>
                  <a:fillRect l="-494" r="-49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28C6D3-4CCA-A653-A7E5-E01A1C098FC2}"/>
                  </a:ext>
                </a:extLst>
              </p:cNvPr>
              <p:cNvSpPr txBox="1"/>
              <p:nvPr/>
            </p:nvSpPr>
            <p:spPr>
              <a:xfrm>
                <a:off x="3913232" y="4207804"/>
                <a:ext cx="2045688" cy="276999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28C6D3-4CCA-A653-A7E5-E01A1C098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232" y="4207804"/>
                <a:ext cx="2045688" cy="276999"/>
              </a:xfrm>
              <a:prstGeom prst="rect">
                <a:avLst/>
              </a:prstGeom>
              <a:blipFill>
                <a:blip r:embed="rId11"/>
                <a:stretch>
                  <a:fillRect l="-1227" r="-1840" b="-8333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605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Find the exogenous expenditure and induced expenditure in this economy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97B2AF-6E86-9697-5668-0AB3C283038C}"/>
                  </a:ext>
                </a:extLst>
              </p:cNvPr>
              <p:cNvSpPr txBox="1"/>
              <p:nvPr/>
            </p:nvSpPr>
            <p:spPr>
              <a:xfrm>
                <a:off x="4000318" y="2569831"/>
                <a:ext cx="2045688" cy="276999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97B2AF-6E86-9697-5668-0AB3C2830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318" y="2569831"/>
                <a:ext cx="2045688" cy="276999"/>
              </a:xfrm>
              <a:prstGeom prst="rect">
                <a:avLst/>
              </a:prstGeom>
              <a:blipFill>
                <a:blip r:embed="rId8"/>
                <a:stretch>
                  <a:fillRect l="-1227" r="-1840" b="-8696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9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Find the exogenous expenditure and induced expenditure in this economy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97B2AF-6E86-9697-5668-0AB3C283038C}"/>
                  </a:ext>
                </a:extLst>
              </p:cNvPr>
              <p:cNvSpPr txBox="1"/>
              <p:nvPr/>
            </p:nvSpPr>
            <p:spPr>
              <a:xfrm>
                <a:off x="4000318" y="2569831"/>
                <a:ext cx="2045688" cy="276999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97B2AF-6E86-9697-5668-0AB3C2830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318" y="2569831"/>
                <a:ext cx="2045688" cy="276999"/>
              </a:xfrm>
              <a:prstGeom prst="rect">
                <a:avLst/>
              </a:prstGeom>
              <a:blipFill>
                <a:blip r:embed="rId8"/>
                <a:stretch>
                  <a:fillRect l="-1227" r="-1840" b="-8696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5F3D21B-F573-47C6-946F-1FDF34F9E0CB}"/>
              </a:ext>
            </a:extLst>
          </p:cNvPr>
          <p:cNvSpPr txBox="1"/>
          <p:nvPr/>
        </p:nvSpPr>
        <p:spPr>
          <a:xfrm>
            <a:off x="3862252" y="3324893"/>
            <a:ext cx="100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Induced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57353C-814E-18D1-5F3A-375F8BD0EED1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365172" y="2906422"/>
            <a:ext cx="502919" cy="418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51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Find the exogenous expenditure and induced expenditure in this economy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97B2AF-6E86-9697-5668-0AB3C283038C}"/>
                  </a:ext>
                </a:extLst>
              </p:cNvPr>
              <p:cNvSpPr txBox="1"/>
              <p:nvPr/>
            </p:nvSpPr>
            <p:spPr>
              <a:xfrm>
                <a:off x="4000318" y="2569831"/>
                <a:ext cx="2045688" cy="276999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97B2AF-6E86-9697-5668-0AB3C2830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318" y="2569831"/>
                <a:ext cx="2045688" cy="276999"/>
              </a:xfrm>
              <a:prstGeom prst="rect">
                <a:avLst/>
              </a:prstGeom>
              <a:blipFill>
                <a:blip r:embed="rId8"/>
                <a:stretch>
                  <a:fillRect l="-1227" r="-1840" b="-8696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5F3D21B-F573-47C6-946F-1FDF34F9E0CB}"/>
              </a:ext>
            </a:extLst>
          </p:cNvPr>
          <p:cNvSpPr txBox="1"/>
          <p:nvPr/>
        </p:nvSpPr>
        <p:spPr>
          <a:xfrm>
            <a:off x="3862252" y="3324893"/>
            <a:ext cx="100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Induced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AA61FC-B4AD-4984-09E8-ED884996CFC9}"/>
              </a:ext>
            </a:extLst>
          </p:cNvPr>
          <p:cNvSpPr txBox="1"/>
          <p:nvPr/>
        </p:nvSpPr>
        <p:spPr>
          <a:xfrm>
            <a:off x="5916204" y="3324893"/>
            <a:ext cx="1352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Exogenous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57353C-814E-18D1-5F3A-375F8BD0EED1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365172" y="2906422"/>
            <a:ext cx="502919" cy="418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90CFBF-0909-D41C-DE5C-E8F08BC19897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5817326" y="2906422"/>
            <a:ext cx="775107" cy="418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0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What is the output gap for this economy? If the natural rate of unemployment is 4 percent, what is the actual unemployment rate for this economy (use Okun’s law)</a:t>
            </a:r>
          </a:p>
        </p:txBody>
      </p:sp>
    </p:spTree>
    <p:extLst>
      <p:ext uri="{BB962C8B-B14F-4D97-AF65-F5344CB8AC3E}">
        <p14:creationId xmlns:p14="http://schemas.microsoft.com/office/powerpoint/2010/main" val="381285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What is the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output gap </a:t>
            </a:r>
            <a:r>
              <a:rPr lang="en-US" sz="1600" dirty="0">
                <a:latin typeface="+mn-lt"/>
              </a:rPr>
              <a:t>for this economy? If the natural rate of unemployment is 4 percent, what is the actual unemployment rate for this economy (use Okun’s law)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0694F3-39F8-E5F3-994E-E0CAB628D623}"/>
                  </a:ext>
                </a:extLst>
              </p:cNvPr>
              <p:cNvSpPr txBox="1"/>
              <p:nvPr/>
            </p:nvSpPr>
            <p:spPr>
              <a:xfrm>
                <a:off x="3827418" y="3108440"/>
                <a:ext cx="11814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0694F3-39F8-E5F3-994E-E0CAB628D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8" y="3108440"/>
                <a:ext cx="1181413" cy="276999"/>
              </a:xfrm>
              <a:prstGeom prst="rect">
                <a:avLst/>
              </a:prstGeom>
              <a:blipFill>
                <a:blip r:embed="rId8"/>
                <a:stretch>
                  <a:fillRect l="-319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57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What is the output gap for this economy? If the natural rate of unemployment is 4 percent, what is the actual unemployment rate for this economy (use Okun’s law)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0694F3-39F8-E5F3-994E-E0CAB628D623}"/>
                  </a:ext>
                </a:extLst>
              </p:cNvPr>
              <p:cNvSpPr txBox="1"/>
              <p:nvPr/>
            </p:nvSpPr>
            <p:spPr>
              <a:xfrm>
                <a:off x="3827418" y="3108440"/>
                <a:ext cx="11814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0694F3-39F8-E5F3-994E-E0CAB628D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8" y="3108440"/>
                <a:ext cx="1181413" cy="276999"/>
              </a:xfrm>
              <a:prstGeom prst="rect">
                <a:avLst/>
              </a:prstGeom>
              <a:blipFill>
                <a:blip r:embed="rId8"/>
                <a:stretch>
                  <a:fillRect l="-319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78A6CC0-67E9-33EA-1F3D-FAC412B8C314}"/>
              </a:ext>
            </a:extLst>
          </p:cNvPr>
          <p:cNvSpPr txBox="1"/>
          <p:nvPr/>
        </p:nvSpPr>
        <p:spPr>
          <a:xfrm>
            <a:off x="2309380" y="2783485"/>
            <a:ext cx="1330804" cy="33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Output Gap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C5F74F-ED71-1885-E788-6A5A0C2205C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483429" y="3044922"/>
            <a:ext cx="343989" cy="202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3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D776-E8F1-2CA0-8F82-AE3186AC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Short-run Equilibrium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F9885-3190-3018-A18C-3EF92F559953}"/>
              </a:ext>
            </a:extLst>
          </p:cNvPr>
          <p:cNvSpPr txBox="1"/>
          <p:nvPr/>
        </p:nvSpPr>
        <p:spPr>
          <a:xfrm>
            <a:off x="577850" y="1384663"/>
            <a:ext cx="6104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In the long-run, output is determined by “real” factors, i.e. the potential of economy</a:t>
            </a:r>
          </a:p>
          <a:p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In the short-run, output is determined by demand</a:t>
            </a:r>
          </a:p>
        </p:txBody>
      </p:sp>
    </p:spTree>
    <p:extLst>
      <p:ext uri="{BB962C8B-B14F-4D97-AF65-F5344CB8AC3E}">
        <p14:creationId xmlns:p14="http://schemas.microsoft.com/office/powerpoint/2010/main" val="1672341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What is the output gap for this economy? If the natural rate of unemployment is 4 percent, what is the actual unemployment rate for this economy (use Okun’s law)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0694F3-39F8-E5F3-994E-E0CAB628D623}"/>
                  </a:ext>
                </a:extLst>
              </p:cNvPr>
              <p:cNvSpPr txBox="1"/>
              <p:nvPr/>
            </p:nvSpPr>
            <p:spPr>
              <a:xfrm>
                <a:off x="3827418" y="3108440"/>
                <a:ext cx="11814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0694F3-39F8-E5F3-994E-E0CAB628D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8" y="3108440"/>
                <a:ext cx="1181413" cy="276999"/>
              </a:xfrm>
              <a:prstGeom prst="rect">
                <a:avLst/>
              </a:prstGeom>
              <a:blipFill>
                <a:blip r:embed="rId8"/>
                <a:stretch>
                  <a:fillRect l="-319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FBDBEB-90DC-1CFD-9DE3-FC6701B04E63}"/>
                  </a:ext>
                </a:extLst>
              </p:cNvPr>
              <p:cNvSpPr txBox="1"/>
              <p:nvPr/>
            </p:nvSpPr>
            <p:spPr>
              <a:xfrm>
                <a:off x="3827418" y="3594169"/>
                <a:ext cx="2492157" cy="2769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FBDBEB-90DC-1CFD-9DE3-FC6701B0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8" y="3594169"/>
                <a:ext cx="2492157" cy="276999"/>
              </a:xfrm>
              <a:prstGeom prst="rect">
                <a:avLst/>
              </a:prstGeom>
              <a:blipFill>
                <a:blip r:embed="rId9"/>
                <a:stretch>
                  <a:fillRect l="-1523" r="-1523" b="-1363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78A6CC0-67E9-33EA-1F3D-FAC412B8C314}"/>
              </a:ext>
            </a:extLst>
          </p:cNvPr>
          <p:cNvSpPr txBox="1"/>
          <p:nvPr/>
        </p:nvSpPr>
        <p:spPr>
          <a:xfrm>
            <a:off x="2309380" y="2783485"/>
            <a:ext cx="1330804" cy="33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Output Gap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C5F74F-ED71-1885-E788-6A5A0C2205C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483429" y="3044922"/>
            <a:ext cx="343989" cy="202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42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What is the output gap for this economy? If the natural rate of unemployment is 4 percent, what is the actual unemployment rate for this economy (use Okun’s law)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0694F3-39F8-E5F3-994E-E0CAB628D623}"/>
                  </a:ext>
                </a:extLst>
              </p:cNvPr>
              <p:cNvSpPr txBox="1"/>
              <p:nvPr/>
            </p:nvSpPr>
            <p:spPr>
              <a:xfrm>
                <a:off x="3827418" y="3108440"/>
                <a:ext cx="11814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0694F3-39F8-E5F3-994E-E0CAB628D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8" y="3108440"/>
                <a:ext cx="1181413" cy="276999"/>
              </a:xfrm>
              <a:prstGeom prst="rect">
                <a:avLst/>
              </a:prstGeom>
              <a:blipFill>
                <a:blip r:embed="rId8"/>
                <a:stretch>
                  <a:fillRect l="-319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FBDBEB-90DC-1CFD-9DE3-FC6701B04E63}"/>
                  </a:ext>
                </a:extLst>
              </p:cNvPr>
              <p:cNvSpPr txBox="1"/>
              <p:nvPr/>
            </p:nvSpPr>
            <p:spPr>
              <a:xfrm>
                <a:off x="3827418" y="3594169"/>
                <a:ext cx="2492157" cy="2769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FBDBEB-90DC-1CFD-9DE3-FC6701B0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8" y="3594169"/>
                <a:ext cx="2492157" cy="276999"/>
              </a:xfrm>
              <a:prstGeom prst="rect">
                <a:avLst/>
              </a:prstGeom>
              <a:blipFill>
                <a:blip r:embed="rId9"/>
                <a:stretch>
                  <a:fillRect l="-1523" r="-1523" b="-1363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78A6CC0-67E9-33EA-1F3D-FAC412B8C314}"/>
              </a:ext>
            </a:extLst>
          </p:cNvPr>
          <p:cNvSpPr txBox="1"/>
          <p:nvPr/>
        </p:nvSpPr>
        <p:spPr>
          <a:xfrm>
            <a:off x="2309380" y="2783485"/>
            <a:ext cx="1330804" cy="33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Output Gap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C5F74F-ED71-1885-E788-6A5A0C2205C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483429" y="3044922"/>
            <a:ext cx="343989" cy="202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1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What is the output gap for this economy? If the natural rate of unemployment is 4 percent, what is the actual unemployment rate for this economy (use Okun’s law)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0694F3-39F8-E5F3-994E-E0CAB628D623}"/>
                  </a:ext>
                </a:extLst>
              </p:cNvPr>
              <p:cNvSpPr txBox="1"/>
              <p:nvPr/>
            </p:nvSpPr>
            <p:spPr>
              <a:xfrm>
                <a:off x="3827418" y="3108440"/>
                <a:ext cx="11814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0694F3-39F8-E5F3-994E-E0CAB628D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8" y="3108440"/>
                <a:ext cx="1181413" cy="276999"/>
              </a:xfrm>
              <a:prstGeom prst="rect">
                <a:avLst/>
              </a:prstGeom>
              <a:blipFill>
                <a:blip r:embed="rId8"/>
                <a:stretch>
                  <a:fillRect l="-319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FBDBEB-90DC-1CFD-9DE3-FC6701B04E63}"/>
                  </a:ext>
                </a:extLst>
              </p:cNvPr>
              <p:cNvSpPr txBox="1"/>
              <p:nvPr/>
            </p:nvSpPr>
            <p:spPr>
              <a:xfrm>
                <a:off x="3827418" y="3594169"/>
                <a:ext cx="2492157" cy="2769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FBDBEB-90DC-1CFD-9DE3-FC6701B0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8" y="3594169"/>
                <a:ext cx="2492157" cy="276999"/>
              </a:xfrm>
              <a:prstGeom prst="rect">
                <a:avLst/>
              </a:prstGeom>
              <a:blipFill>
                <a:blip r:embed="rId9"/>
                <a:stretch>
                  <a:fillRect l="-1523" r="-1523" b="-1363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78A6CC0-67E9-33EA-1F3D-FAC412B8C314}"/>
              </a:ext>
            </a:extLst>
          </p:cNvPr>
          <p:cNvSpPr txBox="1"/>
          <p:nvPr/>
        </p:nvSpPr>
        <p:spPr>
          <a:xfrm>
            <a:off x="2309380" y="2783485"/>
            <a:ext cx="1330804" cy="33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Output Gap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C5F74F-ED71-1885-E788-6A5A0C2205C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483429" y="3044922"/>
            <a:ext cx="343989" cy="202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73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What is the output gap for this economy? If the natural rate of unemployment is 4 percent, what is the actual unemployment rate for this economy (use Okun’s law)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0694F3-39F8-E5F3-994E-E0CAB628D623}"/>
                  </a:ext>
                </a:extLst>
              </p:cNvPr>
              <p:cNvSpPr txBox="1"/>
              <p:nvPr/>
            </p:nvSpPr>
            <p:spPr>
              <a:xfrm>
                <a:off x="3827418" y="3108440"/>
                <a:ext cx="11814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0694F3-39F8-E5F3-994E-E0CAB628D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8" y="3108440"/>
                <a:ext cx="1181413" cy="276999"/>
              </a:xfrm>
              <a:prstGeom prst="rect">
                <a:avLst/>
              </a:prstGeom>
              <a:blipFill>
                <a:blip r:embed="rId8"/>
                <a:stretch>
                  <a:fillRect l="-319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FBDBEB-90DC-1CFD-9DE3-FC6701B04E63}"/>
                  </a:ext>
                </a:extLst>
              </p:cNvPr>
              <p:cNvSpPr txBox="1"/>
              <p:nvPr/>
            </p:nvSpPr>
            <p:spPr>
              <a:xfrm>
                <a:off x="3827418" y="3594169"/>
                <a:ext cx="2492157" cy="2769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FBDBEB-90DC-1CFD-9DE3-FC6701B0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8" y="3594169"/>
                <a:ext cx="2492157" cy="276999"/>
              </a:xfrm>
              <a:prstGeom prst="rect">
                <a:avLst/>
              </a:prstGeom>
              <a:blipFill>
                <a:blip r:embed="rId9"/>
                <a:stretch>
                  <a:fillRect l="-1523" r="-1523" b="-1363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70C5BF-65AC-9944-1758-EB5D89FFC49A}"/>
                  </a:ext>
                </a:extLst>
              </p:cNvPr>
              <p:cNvSpPr txBox="1"/>
              <p:nvPr/>
            </p:nvSpPr>
            <p:spPr>
              <a:xfrm>
                <a:off x="3827418" y="4079898"/>
                <a:ext cx="1023550" cy="2769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70C5BF-65AC-9944-1758-EB5D89FF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8" y="4079898"/>
                <a:ext cx="1023550" cy="276999"/>
              </a:xfrm>
              <a:prstGeom prst="rect">
                <a:avLst/>
              </a:prstGeom>
              <a:blipFill>
                <a:blip r:embed="rId10"/>
                <a:stretch>
                  <a:fillRect l="-3659" r="-3659" b="-13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78A6CC0-67E9-33EA-1F3D-FAC412B8C314}"/>
              </a:ext>
            </a:extLst>
          </p:cNvPr>
          <p:cNvSpPr txBox="1"/>
          <p:nvPr/>
        </p:nvSpPr>
        <p:spPr>
          <a:xfrm>
            <a:off x="2309380" y="2783485"/>
            <a:ext cx="1330804" cy="33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Output Gap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C5F74F-ED71-1885-E788-6A5A0C2205C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483429" y="3044922"/>
            <a:ext cx="343989" cy="202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35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What is the output gap for this economy? If the natural rate of unemployment is 4 percent, what is the actual unemployment rate for this economy (use Okun’s law)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0694F3-39F8-E5F3-994E-E0CAB628D623}"/>
                  </a:ext>
                </a:extLst>
              </p:cNvPr>
              <p:cNvSpPr txBox="1"/>
              <p:nvPr/>
            </p:nvSpPr>
            <p:spPr>
              <a:xfrm>
                <a:off x="3827418" y="3108440"/>
                <a:ext cx="11814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0694F3-39F8-E5F3-994E-E0CAB628D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8" y="3108440"/>
                <a:ext cx="1181413" cy="276999"/>
              </a:xfrm>
              <a:prstGeom prst="rect">
                <a:avLst/>
              </a:prstGeom>
              <a:blipFill>
                <a:blip r:embed="rId8"/>
                <a:stretch>
                  <a:fillRect l="-319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FBDBEB-90DC-1CFD-9DE3-FC6701B04E63}"/>
                  </a:ext>
                </a:extLst>
              </p:cNvPr>
              <p:cNvSpPr txBox="1"/>
              <p:nvPr/>
            </p:nvSpPr>
            <p:spPr>
              <a:xfrm>
                <a:off x="3827418" y="3594169"/>
                <a:ext cx="2492157" cy="2769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FBDBEB-90DC-1CFD-9DE3-FC6701B0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8" y="3594169"/>
                <a:ext cx="2492157" cy="276999"/>
              </a:xfrm>
              <a:prstGeom prst="rect">
                <a:avLst/>
              </a:prstGeom>
              <a:blipFill>
                <a:blip r:embed="rId9"/>
                <a:stretch>
                  <a:fillRect l="-1523" r="-1523" b="-1363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70C5BF-65AC-9944-1758-EB5D89FFC49A}"/>
                  </a:ext>
                </a:extLst>
              </p:cNvPr>
              <p:cNvSpPr txBox="1"/>
              <p:nvPr/>
            </p:nvSpPr>
            <p:spPr>
              <a:xfrm>
                <a:off x="3827418" y="4079898"/>
                <a:ext cx="1023550" cy="2769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8500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70C5BF-65AC-9944-1758-EB5D89FF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8" y="4079898"/>
                <a:ext cx="1023550" cy="276999"/>
              </a:xfrm>
              <a:prstGeom prst="rect">
                <a:avLst/>
              </a:prstGeom>
              <a:blipFill>
                <a:blip r:embed="rId10"/>
                <a:stretch>
                  <a:fillRect l="-3659" r="-3659" b="-13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78A6CC0-67E9-33EA-1F3D-FAC412B8C314}"/>
              </a:ext>
            </a:extLst>
          </p:cNvPr>
          <p:cNvSpPr txBox="1"/>
          <p:nvPr/>
        </p:nvSpPr>
        <p:spPr>
          <a:xfrm>
            <a:off x="2309380" y="2783485"/>
            <a:ext cx="1330804" cy="33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Output Gap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C5F74F-ED71-1885-E788-6A5A0C2205C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483429" y="3044922"/>
            <a:ext cx="343989" cy="202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47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What is the output gap for this economy? If the natural rate of unemployment is 4 percent, what is the actual unemployment rate for this economy (use Okun’s law)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0694F3-39F8-E5F3-994E-E0CAB628D623}"/>
                  </a:ext>
                </a:extLst>
              </p:cNvPr>
              <p:cNvSpPr txBox="1"/>
              <p:nvPr/>
            </p:nvSpPr>
            <p:spPr>
              <a:xfrm>
                <a:off x="3827418" y="3108440"/>
                <a:ext cx="11814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0694F3-39F8-E5F3-994E-E0CAB628D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8" y="3108440"/>
                <a:ext cx="1181413" cy="276999"/>
              </a:xfrm>
              <a:prstGeom prst="rect">
                <a:avLst/>
              </a:prstGeom>
              <a:blipFill>
                <a:blip r:embed="rId8"/>
                <a:stretch>
                  <a:fillRect l="-319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FBDBEB-90DC-1CFD-9DE3-FC6701B04E63}"/>
                  </a:ext>
                </a:extLst>
              </p:cNvPr>
              <p:cNvSpPr txBox="1"/>
              <p:nvPr/>
            </p:nvSpPr>
            <p:spPr>
              <a:xfrm>
                <a:off x="3827418" y="3594169"/>
                <a:ext cx="2492157" cy="2769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FBDBEB-90DC-1CFD-9DE3-FC6701B0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8" y="3594169"/>
                <a:ext cx="2492157" cy="276999"/>
              </a:xfrm>
              <a:prstGeom prst="rect">
                <a:avLst/>
              </a:prstGeom>
              <a:blipFill>
                <a:blip r:embed="rId9"/>
                <a:stretch>
                  <a:fillRect l="-1523" r="-1523" b="-1363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70C5BF-65AC-9944-1758-EB5D89FFC49A}"/>
                  </a:ext>
                </a:extLst>
              </p:cNvPr>
              <p:cNvSpPr txBox="1"/>
              <p:nvPr/>
            </p:nvSpPr>
            <p:spPr>
              <a:xfrm>
                <a:off x="3827418" y="4079898"/>
                <a:ext cx="1023550" cy="2769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8500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70C5BF-65AC-9944-1758-EB5D89FF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8" y="4079898"/>
                <a:ext cx="1023550" cy="276999"/>
              </a:xfrm>
              <a:prstGeom prst="rect">
                <a:avLst/>
              </a:prstGeom>
              <a:blipFill>
                <a:blip r:embed="rId10"/>
                <a:stretch>
                  <a:fillRect l="-3659" r="-3659" b="-13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78A6CC0-67E9-33EA-1F3D-FAC412B8C314}"/>
              </a:ext>
            </a:extLst>
          </p:cNvPr>
          <p:cNvSpPr txBox="1"/>
          <p:nvPr/>
        </p:nvSpPr>
        <p:spPr>
          <a:xfrm>
            <a:off x="2309380" y="2783485"/>
            <a:ext cx="1330804" cy="33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Output Gap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C5F74F-ED71-1885-E788-6A5A0C2205C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483429" y="3044922"/>
            <a:ext cx="343989" cy="202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7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What is the output gap for this economy? If the natural rate of unemployment is 4 percent, what is the actual unemployment rate for this economy (use Okun’s law)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0694F3-39F8-E5F3-994E-E0CAB628D623}"/>
                  </a:ext>
                </a:extLst>
              </p:cNvPr>
              <p:cNvSpPr txBox="1"/>
              <p:nvPr/>
            </p:nvSpPr>
            <p:spPr>
              <a:xfrm>
                <a:off x="3827418" y="3108440"/>
                <a:ext cx="11814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0694F3-39F8-E5F3-994E-E0CAB628D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8" y="3108440"/>
                <a:ext cx="1181413" cy="276999"/>
              </a:xfrm>
              <a:prstGeom prst="rect">
                <a:avLst/>
              </a:prstGeom>
              <a:blipFill>
                <a:blip r:embed="rId8"/>
                <a:stretch>
                  <a:fillRect l="-319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FBDBEB-90DC-1CFD-9DE3-FC6701B04E63}"/>
                  </a:ext>
                </a:extLst>
              </p:cNvPr>
              <p:cNvSpPr txBox="1"/>
              <p:nvPr/>
            </p:nvSpPr>
            <p:spPr>
              <a:xfrm>
                <a:off x="3827418" y="3594169"/>
                <a:ext cx="2492157" cy="2769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FBDBEB-90DC-1CFD-9DE3-FC6701B0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8" y="3594169"/>
                <a:ext cx="2492157" cy="276999"/>
              </a:xfrm>
              <a:prstGeom prst="rect">
                <a:avLst/>
              </a:prstGeom>
              <a:blipFill>
                <a:blip r:embed="rId9"/>
                <a:stretch>
                  <a:fillRect l="-1523" r="-1523" b="-1363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70C5BF-65AC-9944-1758-EB5D89FFC49A}"/>
                  </a:ext>
                </a:extLst>
              </p:cNvPr>
              <p:cNvSpPr txBox="1"/>
              <p:nvPr/>
            </p:nvSpPr>
            <p:spPr>
              <a:xfrm>
                <a:off x="3827418" y="4079898"/>
                <a:ext cx="1023550" cy="2769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70C5BF-65AC-9944-1758-EB5D89FF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8" y="4079898"/>
                <a:ext cx="1023550" cy="276999"/>
              </a:xfrm>
              <a:prstGeom prst="rect">
                <a:avLst/>
              </a:prstGeom>
              <a:blipFill>
                <a:blip r:embed="rId10"/>
                <a:stretch>
                  <a:fillRect l="-3659" r="-3659" b="-13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8519AC-5486-B6F9-3610-13E6A86ABCB8}"/>
                  </a:ext>
                </a:extLst>
              </p:cNvPr>
              <p:cNvSpPr txBox="1"/>
              <p:nvPr/>
            </p:nvSpPr>
            <p:spPr>
              <a:xfrm>
                <a:off x="3827417" y="4565627"/>
                <a:ext cx="26810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=8500−9000=−500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8519AC-5486-B6F9-3610-13E6A86AB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7" y="4565627"/>
                <a:ext cx="2681055" cy="276999"/>
              </a:xfrm>
              <a:prstGeom prst="rect">
                <a:avLst/>
              </a:prstGeom>
              <a:blipFill>
                <a:blip r:embed="rId11"/>
                <a:stretch>
                  <a:fillRect l="-1415" r="-14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78A6CC0-67E9-33EA-1F3D-FAC412B8C314}"/>
              </a:ext>
            </a:extLst>
          </p:cNvPr>
          <p:cNvSpPr txBox="1"/>
          <p:nvPr/>
        </p:nvSpPr>
        <p:spPr>
          <a:xfrm>
            <a:off x="2309380" y="2783485"/>
            <a:ext cx="1330804" cy="33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Output Gap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C5F74F-ED71-1885-E788-6A5A0C2205C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483429" y="3044922"/>
            <a:ext cx="343989" cy="202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00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What is the output gap for this economy? If the natural rate of unemployment is 4 percent, what is the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actual unemployment </a:t>
            </a:r>
            <a:r>
              <a:rPr lang="en-US" sz="1600" dirty="0">
                <a:latin typeface="+mn-lt"/>
              </a:rPr>
              <a:t>rate for this economy (use Okun’s law)</a:t>
            </a:r>
          </a:p>
        </p:txBody>
      </p:sp>
    </p:spTree>
    <p:extLst>
      <p:ext uri="{BB962C8B-B14F-4D97-AF65-F5344CB8AC3E}">
        <p14:creationId xmlns:p14="http://schemas.microsoft.com/office/powerpoint/2010/main" val="34937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What is the output gap for this economy? If the natural rate of unemployment is 4 percent, what is the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actual unemployment </a:t>
            </a:r>
            <a:r>
              <a:rPr lang="en-US" sz="1600" dirty="0">
                <a:latin typeface="+mn-lt"/>
              </a:rPr>
              <a:t>rate for this economy (use </a:t>
            </a:r>
            <a:r>
              <a:rPr lang="en-US" sz="1600" dirty="0">
                <a:solidFill>
                  <a:schemeClr val="accent1"/>
                </a:solidFill>
                <a:latin typeface="+mn-lt"/>
              </a:rPr>
              <a:t>Okun’s law</a:t>
            </a:r>
            <a:r>
              <a:rPr lang="en-US" sz="1600" dirty="0"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97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What is the output gap for this economy? If the natural rate of unemployment is 4 percent, what is the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actual unemployment </a:t>
            </a:r>
            <a:r>
              <a:rPr lang="en-US" sz="1600" dirty="0">
                <a:latin typeface="+mn-lt"/>
              </a:rPr>
              <a:t>rate for this economy (use </a:t>
            </a:r>
            <a:r>
              <a:rPr lang="en-US" sz="1600" dirty="0">
                <a:solidFill>
                  <a:schemeClr val="accent1"/>
                </a:solidFill>
                <a:latin typeface="+mn-lt"/>
              </a:rPr>
              <a:t>Okun’s law</a:t>
            </a:r>
            <a:r>
              <a:rPr lang="en-US" sz="1600" dirty="0">
                <a:latin typeface="+mn-lt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FDF597-CFC2-94D9-27C8-8FA2673D76BD}"/>
                  </a:ext>
                </a:extLst>
              </p:cNvPr>
              <p:cNvSpPr txBox="1"/>
              <p:nvPr/>
            </p:nvSpPr>
            <p:spPr>
              <a:xfrm>
                <a:off x="3994670" y="3044922"/>
                <a:ext cx="22872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FDF597-CFC2-94D9-27C8-8FA2673D7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670" y="3044922"/>
                <a:ext cx="2287293" cy="526683"/>
              </a:xfrm>
              <a:prstGeom prst="rect">
                <a:avLst/>
              </a:prstGeom>
              <a:blipFill>
                <a:blip r:embed="rId8"/>
                <a:stretch>
                  <a:fillRect l="-1657" r="-3315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594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D776-E8F1-2CA0-8F82-AE3186AC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Short-run Equilibrium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F9885-3190-3018-A18C-3EF92F559953}"/>
              </a:ext>
            </a:extLst>
          </p:cNvPr>
          <p:cNvSpPr txBox="1"/>
          <p:nvPr/>
        </p:nvSpPr>
        <p:spPr>
          <a:xfrm>
            <a:off x="577850" y="1384663"/>
            <a:ext cx="61047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In the long-run, output is determined by “real” factors, i.e. the potential of economy</a:t>
            </a:r>
          </a:p>
          <a:p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In the short-run, output is determined by demand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Demand is what people spent, i.e. expenditure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74135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What is the output gap for this economy? If the natural rate of unemployment is 4 percent, what is the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actual unemployment </a:t>
            </a:r>
            <a:r>
              <a:rPr lang="en-US" sz="1600" dirty="0">
                <a:latin typeface="+mn-lt"/>
              </a:rPr>
              <a:t>rate for this economy (use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Okun’s law</a:t>
            </a:r>
            <a:r>
              <a:rPr lang="en-US" sz="1600" dirty="0">
                <a:latin typeface="+mn-lt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FDF597-CFC2-94D9-27C8-8FA2673D76BD}"/>
                  </a:ext>
                </a:extLst>
              </p:cNvPr>
              <p:cNvSpPr txBox="1"/>
              <p:nvPr/>
            </p:nvSpPr>
            <p:spPr>
              <a:xfrm>
                <a:off x="3994670" y="3044922"/>
                <a:ext cx="22872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FDF597-CFC2-94D9-27C8-8FA2673D7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670" y="3044922"/>
                <a:ext cx="2287293" cy="526683"/>
              </a:xfrm>
              <a:prstGeom prst="rect">
                <a:avLst/>
              </a:prstGeom>
              <a:blipFill>
                <a:blip r:embed="rId8"/>
                <a:stretch>
                  <a:fillRect l="-1657" r="-3315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5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What is the output gap for this economy? If the natural rate of unemployment is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4</a:t>
            </a:r>
            <a:r>
              <a:rPr lang="en-US" sz="1600" dirty="0">
                <a:latin typeface="+mn-lt"/>
              </a:rPr>
              <a:t> percent, what is the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actual unemployment </a:t>
            </a:r>
            <a:r>
              <a:rPr lang="en-US" sz="1600" dirty="0">
                <a:latin typeface="+mn-lt"/>
              </a:rPr>
              <a:t>rate for this economy (use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Okun’s law</a:t>
            </a:r>
            <a:r>
              <a:rPr lang="en-US" sz="1600" dirty="0">
                <a:latin typeface="+mn-lt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FDF597-CFC2-94D9-27C8-8FA2673D76BD}"/>
                  </a:ext>
                </a:extLst>
              </p:cNvPr>
              <p:cNvSpPr txBox="1"/>
              <p:nvPr/>
            </p:nvSpPr>
            <p:spPr>
              <a:xfrm>
                <a:off x="3994670" y="3044922"/>
                <a:ext cx="22872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FDF597-CFC2-94D9-27C8-8FA2673D7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670" y="3044922"/>
                <a:ext cx="2287293" cy="526683"/>
              </a:xfrm>
              <a:prstGeom prst="rect">
                <a:avLst/>
              </a:prstGeom>
              <a:blipFill>
                <a:blip r:embed="rId8"/>
                <a:stretch>
                  <a:fillRect l="-1657" r="-3315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B52E2A-5AE7-8A3C-BAA2-1654B1D075CA}"/>
                  </a:ext>
                </a:extLst>
              </p:cNvPr>
              <p:cNvSpPr txBox="1"/>
              <p:nvPr/>
            </p:nvSpPr>
            <p:spPr>
              <a:xfrm>
                <a:off x="3994669" y="3680655"/>
                <a:ext cx="1948482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B52E2A-5AE7-8A3C-BAA2-1654B1D07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669" y="3680655"/>
                <a:ext cx="1948482" cy="575157"/>
              </a:xfrm>
              <a:prstGeom prst="rect">
                <a:avLst/>
              </a:prstGeom>
              <a:blipFill>
                <a:blip r:embed="rId9"/>
                <a:stretch>
                  <a:fillRect l="-1935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77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What is the output gap for this economy? If the natural rate of unemployment is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4</a:t>
            </a:r>
            <a:r>
              <a:rPr lang="en-US" sz="1600" dirty="0">
                <a:latin typeface="+mn-lt"/>
              </a:rPr>
              <a:t> percent, what is the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actual unemployment </a:t>
            </a:r>
            <a:r>
              <a:rPr lang="en-US" sz="1600" dirty="0">
                <a:latin typeface="+mn-lt"/>
              </a:rPr>
              <a:t>rate for this economy (use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Okun’s law</a:t>
            </a:r>
            <a:r>
              <a:rPr lang="en-US" sz="1600" dirty="0">
                <a:latin typeface="+mn-lt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FDF597-CFC2-94D9-27C8-8FA2673D76BD}"/>
                  </a:ext>
                </a:extLst>
              </p:cNvPr>
              <p:cNvSpPr txBox="1"/>
              <p:nvPr/>
            </p:nvSpPr>
            <p:spPr>
              <a:xfrm>
                <a:off x="3994670" y="3044922"/>
                <a:ext cx="22872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FDF597-CFC2-94D9-27C8-8FA2673D7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670" y="3044922"/>
                <a:ext cx="2287293" cy="526683"/>
              </a:xfrm>
              <a:prstGeom prst="rect">
                <a:avLst/>
              </a:prstGeom>
              <a:blipFill>
                <a:blip r:embed="rId8"/>
                <a:stretch>
                  <a:fillRect l="-1657" r="-3315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B52E2A-5AE7-8A3C-BAA2-1654B1D075CA}"/>
                  </a:ext>
                </a:extLst>
              </p:cNvPr>
              <p:cNvSpPr txBox="1"/>
              <p:nvPr/>
            </p:nvSpPr>
            <p:spPr>
              <a:xfrm>
                <a:off x="3994669" y="3680655"/>
                <a:ext cx="1948482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B52E2A-5AE7-8A3C-BAA2-1654B1D07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669" y="3680655"/>
                <a:ext cx="1948482" cy="575157"/>
              </a:xfrm>
              <a:prstGeom prst="rect">
                <a:avLst/>
              </a:prstGeom>
              <a:blipFill>
                <a:blip r:embed="rId9"/>
                <a:stretch>
                  <a:fillRect l="-1935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5C2FD5-9D5F-59C5-8EC4-D0606B240C08}"/>
                  </a:ext>
                </a:extLst>
              </p:cNvPr>
              <p:cNvSpPr txBox="1"/>
              <p:nvPr/>
            </p:nvSpPr>
            <p:spPr>
              <a:xfrm>
                <a:off x="3994669" y="4364862"/>
                <a:ext cx="1775358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5C2FD5-9D5F-59C5-8EC4-D0606B240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669" y="4364862"/>
                <a:ext cx="1775358" cy="575157"/>
              </a:xfrm>
              <a:prstGeom prst="rect">
                <a:avLst/>
              </a:prstGeom>
              <a:blipFill>
                <a:blip r:embed="rId10"/>
                <a:stretch>
                  <a:fillRect l="-425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68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What is the output gap for this economy? If the natural rate of unemployment is </a:t>
            </a:r>
            <a:r>
              <a:rPr lang="en-US" sz="1600" dirty="0">
                <a:solidFill>
                  <a:schemeClr val="accent4"/>
                </a:solidFill>
                <a:latin typeface="+mn-lt"/>
              </a:rPr>
              <a:t>4</a:t>
            </a:r>
            <a:r>
              <a:rPr lang="en-US" sz="1600" dirty="0">
                <a:latin typeface="+mn-lt"/>
              </a:rPr>
              <a:t> percent, what is the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actual unemployment </a:t>
            </a:r>
            <a:r>
              <a:rPr lang="en-US" sz="1600" dirty="0">
                <a:latin typeface="+mn-lt"/>
              </a:rPr>
              <a:t>rate for this economy (use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Okun’s law</a:t>
            </a:r>
            <a:r>
              <a:rPr lang="en-US" sz="1600" dirty="0">
                <a:latin typeface="+mn-lt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FDF597-CFC2-94D9-27C8-8FA2673D76BD}"/>
                  </a:ext>
                </a:extLst>
              </p:cNvPr>
              <p:cNvSpPr txBox="1"/>
              <p:nvPr/>
            </p:nvSpPr>
            <p:spPr>
              <a:xfrm>
                <a:off x="3994670" y="3044922"/>
                <a:ext cx="22872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FDF597-CFC2-94D9-27C8-8FA2673D7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670" y="3044922"/>
                <a:ext cx="2287293" cy="526683"/>
              </a:xfrm>
              <a:prstGeom prst="rect">
                <a:avLst/>
              </a:prstGeom>
              <a:blipFill>
                <a:blip r:embed="rId8"/>
                <a:stretch>
                  <a:fillRect l="-1657" r="-3315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B52E2A-5AE7-8A3C-BAA2-1654B1D075CA}"/>
                  </a:ext>
                </a:extLst>
              </p:cNvPr>
              <p:cNvSpPr txBox="1"/>
              <p:nvPr/>
            </p:nvSpPr>
            <p:spPr>
              <a:xfrm>
                <a:off x="3994669" y="3680655"/>
                <a:ext cx="1948482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B52E2A-5AE7-8A3C-BAA2-1654B1D07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669" y="3680655"/>
                <a:ext cx="1948482" cy="575157"/>
              </a:xfrm>
              <a:prstGeom prst="rect">
                <a:avLst/>
              </a:prstGeom>
              <a:blipFill>
                <a:blip r:embed="rId9"/>
                <a:stretch>
                  <a:fillRect l="-1935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5C2FD5-9D5F-59C5-8EC4-D0606B240C08}"/>
                  </a:ext>
                </a:extLst>
              </p:cNvPr>
              <p:cNvSpPr txBox="1"/>
              <p:nvPr/>
            </p:nvSpPr>
            <p:spPr>
              <a:xfrm>
                <a:off x="3994669" y="4364862"/>
                <a:ext cx="1775358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5C2FD5-9D5F-59C5-8EC4-D0606B240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669" y="4364862"/>
                <a:ext cx="1775358" cy="575157"/>
              </a:xfrm>
              <a:prstGeom prst="rect">
                <a:avLst/>
              </a:prstGeom>
              <a:blipFill>
                <a:blip r:embed="rId10"/>
                <a:stretch>
                  <a:fillRect l="-425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25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What is the output gap for this economy? If the natural rate of unemployment is </a:t>
            </a:r>
            <a:r>
              <a:rPr lang="en-US" sz="1600" dirty="0">
                <a:solidFill>
                  <a:schemeClr val="accent4"/>
                </a:solidFill>
                <a:latin typeface="+mn-lt"/>
              </a:rPr>
              <a:t>4</a:t>
            </a:r>
            <a:r>
              <a:rPr lang="en-US" sz="1600" dirty="0">
                <a:latin typeface="+mn-lt"/>
              </a:rPr>
              <a:t> percent, what is the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actual unemployment </a:t>
            </a:r>
            <a:r>
              <a:rPr lang="en-US" sz="1600" dirty="0">
                <a:latin typeface="+mn-lt"/>
              </a:rPr>
              <a:t>rate for this economy (use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Okun’s law</a:t>
            </a:r>
            <a:r>
              <a:rPr lang="en-US" sz="1600" dirty="0">
                <a:latin typeface="+mn-lt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FDF597-CFC2-94D9-27C8-8FA2673D76BD}"/>
                  </a:ext>
                </a:extLst>
              </p:cNvPr>
              <p:cNvSpPr txBox="1"/>
              <p:nvPr/>
            </p:nvSpPr>
            <p:spPr>
              <a:xfrm>
                <a:off x="3994670" y="3044922"/>
                <a:ext cx="22872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FDF597-CFC2-94D9-27C8-8FA2673D7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670" y="3044922"/>
                <a:ext cx="2287293" cy="526683"/>
              </a:xfrm>
              <a:prstGeom prst="rect">
                <a:avLst/>
              </a:prstGeom>
              <a:blipFill>
                <a:blip r:embed="rId8"/>
                <a:stretch>
                  <a:fillRect l="-1657" r="-3315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B52E2A-5AE7-8A3C-BAA2-1654B1D075CA}"/>
                  </a:ext>
                </a:extLst>
              </p:cNvPr>
              <p:cNvSpPr txBox="1"/>
              <p:nvPr/>
            </p:nvSpPr>
            <p:spPr>
              <a:xfrm>
                <a:off x="3994669" y="3680655"/>
                <a:ext cx="1948482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B52E2A-5AE7-8A3C-BAA2-1654B1D07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669" y="3680655"/>
                <a:ext cx="1948482" cy="575157"/>
              </a:xfrm>
              <a:prstGeom prst="rect">
                <a:avLst/>
              </a:prstGeom>
              <a:blipFill>
                <a:blip r:embed="rId9"/>
                <a:stretch>
                  <a:fillRect l="-1935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5C2FD5-9D5F-59C5-8EC4-D0606B240C08}"/>
                  </a:ext>
                </a:extLst>
              </p:cNvPr>
              <p:cNvSpPr txBox="1"/>
              <p:nvPr/>
            </p:nvSpPr>
            <p:spPr>
              <a:xfrm>
                <a:off x="3994669" y="4364862"/>
                <a:ext cx="1775358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5C2FD5-9D5F-59C5-8EC4-D0606B240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669" y="4364862"/>
                <a:ext cx="1775358" cy="575157"/>
              </a:xfrm>
              <a:prstGeom prst="rect">
                <a:avLst/>
              </a:prstGeom>
              <a:blipFill>
                <a:blip r:embed="rId10"/>
                <a:stretch>
                  <a:fillRect l="-425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A3BF996-7614-8558-E1B3-2998E2EA84C2}"/>
              </a:ext>
            </a:extLst>
          </p:cNvPr>
          <p:cNvSpPr txBox="1"/>
          <p:nvPr/>
        </p:nvSpPr>
        <p:spPr>
          <a:xfrm>
            <a:off x="4864336" y="4086535"/>
            <a:ext cx="905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8500</a:t>
            </a:r>
          </a:p>
        </p:txBody>
      </p:sp>
    </p:spTree>
    <p:extLst>
      <p:ext uri="{BB962C8B-B14F-4D97-AF65-F5344CB8AC3E}">
        <p14:creationId xmlns:p14="http://schemas.microsoft.com/office/powerpoint/2010/main" val="189024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=1800+0.6(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362826" cy="276999"/>
              </a:xfrm>
              <a:prstGeom prst="rect">
                <a:avLst/>
              </a:prstGeom>
              <a:blipFill>
                <a:blip r:embed="rId2"/>
                <a:stretch>
                  <a:fillRect l="-1604" r="-26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968150" cy="276999"/>
              </a:xfrm>
              <a:prstGeom prst="rect">
                <a:avLst/>
              </a:prstGeom>
              <a:blipFill>
                <a:blip r:embed="rId3"/>
                <a:stretch>
                  <a:fillRect l="-5195" r="-38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704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An economy is described by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1034450" cy="276999"/>
              </a:xfrm>
              <a:prstGeom prst="rect">
                <a:avLst/>
              </a:prstGeom>
              <a:blipFill>
                <a:blip r:embed="rId4"/>
                <a:stretch>
                  <a:fillRect l="-4878" r="-48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1021370" cy="276999"/>
              </a:xfrm>
              <a:prstGeom prst="rect">
                <a:avLst/>
              </a:prstGeom>
              <a:blipFill>
                <a:blip r:embed="rId6"/>
                <a:stretch>
                  <a:fillRect l="-4938" r="-49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9000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29903"/>
                <a:ext cx="1118832" cy="276999"/>
              </a:xfrm>
              <a:prstGeom prst="rect">
                <a:avLst/>
              </a:prstGeom>
              <a:blipFill>
                <a:blip r:embed="rId7"/>
                <a:stretch>
                  <a:fillRect l="-4494" r="-33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What is the output gap for this economy? If the natural rate of unemployment is </a:t>
            </a:r>
            <a:r>
              <a:rPr lang="en-US" sz="1600" dirty="0">
                <a:solidFill>
                  <a:schemeClr val="accent4"/>
                </a:solidFill>
                <a:latin typeface="+mn-lt"/>
              </a:rPr>
              <a:t>4</a:t>
            </a:r>
            <a:r>
              <a:rPr lang="en-US" sz="1600" dirty="0">
                <a:latin typeface="+mn-lt"/>
              </a:rPr>
              <a:t> percent, what is the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actual unemployment </a:t>
            </a:r>
            <a:r>
              <a:rPr lang="en-US" sz="1600" dirty="0">
                <a:latin typeface="+mn-lt"/>
              </a:rPr>
              <a:t>rate for this economy (use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Okun’s law</a:t>
            </a:r>
            <a:r>
              <a:rPr lang="en-US" sz="1600" dirty="0">
                <a:latin typeface="+mn-lt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FDF597-CFC2-94D9-27C8-8FA2673D76BD}"/>
                  </a:ext>
                </a:extLst>
              </p:cNvPr>
              <p:cNvSpPr txBox="1"/>
              <p:nvPr/>
            </p:nvSpPr>
            <p:spPr>
              <a:xfrm>
                <a:off x="3994670" y="3044922"/>
                <a:ext cx="22872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FDF597-CFC2-94D9-27C8-8FA2673D7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670" y="3044922"/>
                <a:ext cx="2287293" cy="526683"/>
              </a:xfrm>
              <a:prstGeom prst="rect">
                <a:avLst/>
              </a:prstGeom>
              <a:blipFill>
                <a:blip r:embed="rId8"/>
                <a:stretch>
                  <a:fillRect l="-1657" r="-3315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B52E2A-5AE7-8A3C-BAA2-1654B1D075CA}"/>
                  </a:ext>
                </a:extLst>
              </p:cNvPr>
              <p:cNvSpPr txBox="1"/>
              <p:nvPr/>
            </p:nvSpPr>
            <p:spPr>
              <a:xfrm>
                <a:off x="3994669" y="3680655"/>
                <a:ext cx="1948482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B52E2A-5AE7-8A3C-BAA2-1654B1D07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669" y="3680655"/>
                <a:ext cx="1948482" cy="575157"/>
              </a:xfrm>
              <a:prstGeom prst="rect">
                <a:avLst/>
              </a:prstGeom>
              <a:blipFill>
                <a:blip r:embed="rId9"/>
                <a:stretch>
                  <a:fillRect l="-1935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5C2FD5-9D5F-59C5-8EC4-D0606B240C08}"/>
                  </a:ext>
                </a:extLst>
              </p:cNvPr>
              <p:cNvSpPr txBox="1"/>
              <p:nvPr/>
            </p:nvSpPr>
            <p:spPr>
              <a:xfrm>
                <a:off x="3808702" y="4364862"/>
                <a:ext cx="4487480" cy="5751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0.04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8500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9000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⋅9000</m:t>
                          </m:r>
                        </m:den>
                      </m:f>
                      <m:r>
                        <a:rPr lang="en-US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5C2FD5-9D5F-59C5-8EC4-D0606B240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702" y="4364862"/>
                <a:ext cx="4487480" cy="575157"/>
              </a:xfrm>
              <a:prstGeom prst="rect">
                <a:avLst/>
              </a:prstGeom>
              <a:blipFill>
                <a:blip r:embed="rId10"/>
                <a:stretch>
                  <a:fillRect t="-217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40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8167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816762" cy="276999"/>
              </a:xfrm>
              <a:prstGeom prst="rect">
                <a:avLst/>
              </a:prstGeom>
              <a:blipFill>
                <a:blip r:embed="rId5"/>
                <a:stretch>
                  <a:fillRect l="-6154" r="-46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365069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8167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816762" cy="276999"/>
              </a:xfrm>
              <a:prstGeom prst="rect">
                <a:avLst/>
              </a:prstGeom>
              <a:blipFill>
                <a:blip r:embed="rId5"/>
                <a:stretch>
                  <a:fillRect l="-6154" r="-46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a. Find short-run equilibrium output. </a:t>
            </a:r>
          </a:p>
        </p:txBody>
      </p:sp>
    </p:spTree>
    <p:extLst>
      <p:ext uri="{BB962C8B-B14F-4D97-AF65-F5344CB8AC3E}">
        <p14:creationId xmlns:p14="http://schemas.microsoft.com/office/powerpoint/2010/main" val="374244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8167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816762" cy="276999"/>
              </a:xfrm>
              <a:prstGeom prst="rect">
                <a:avLst/>
              </a:prstGeom>
              <a:blipFill>
                <a:blip r:embed="rId5"/>
                <a:stretch>
                  <a:fillRect l="-6154" r="-46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a. Find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short-run equilibrium </a:t>
            </a:r>
            <a:r>
              <a:rPr lang="en-US" sz="1600" dirty="0">
                <a:latin typeface="+mn-lt"/>
              </a:rPr>
              <a:t>output. </a:t>
            </a:r>
          </a:p>
        </p:txBody>
      </p:sp>
    </p:spTree>
    <p:extLst>
      <p:ext uri="{BB962C8B-B14F-4D97-AF65-F5344CB8AC3E}">
        <p14:creationId xmlns:p14="http://schemas.microsoft.com/office/powerpoint/2010/main" val="64419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8167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816762" cy="276999"/>
              </a:xfrm>
              <a:prstGeom prst="rect">
                <a:avLst/>
              </a:prstGeom>
              <a:blipFill>
                <a:blip r:embed="rId5"/>
                <a:stretch>
                  <a:fillRect l="-6154" r="-46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a. Find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short-run equilibrium </a:t>
            </a:r>
            <a:r>
              <a:rPr lang="en-US" sz="1600" dirty="0">
                <a:latin typeface="+mn-lt"/>
              </a:rPr>
              <a:t>output.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7A8891-B876-1EC3-646E-647E9ACBB1F1}"/>
                  </a:ext>
                </a:extLst>
              </p:cNvPr>
              <p:cNvSpPr txBox="1"/>
              <p:nvPr/>
            </p:nvSpPr>
            <p:spPr>
              <a:xfrm>
                <a:off x="4036408" y="2261152"/>
                <a:ext cx="84677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𝑃𝐴𝐸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7A8891-B876-1EC3-646E-647E9ACBB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08" y="2261152"/>
                <a:ext cx="846770" cy="246221"/>
              </a:xfrm>
              <a:prstGeom prst="rect">
                <a:avLst/>
              </a:prstGeom>
              <a:blipFill>
                <a:blip r:embed="rId8"/>
                <a:stretch>
                  <a:fillRect l="-4412" r="-294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23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D776-E8F1-2CA0-8F82-AE3186AC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Short-run Equilibrium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F9885-3190-3018-A18C-3EF92F559953}"/>
              </a:ext>
            </a:extLst>
          </p:cNvPr>
          <p:cNvSpPr txBox="1"/>
          <p:nvPr/>
        </p:nvSpPr>
        <p:spPr>
          <a:xfrm>
            <a:off x="577850" y="1384663"/>
            <a:ext cx="61047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In the long-run, output is determined by “real” factors, i.e. the potential of economy</a:t>
            </a:r>
          </a:p>
          <a:p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In the short-run, output is determined by demand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Demand is what people spent, i.e. expenditure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When supply catches up with demand, we have equilibrium</a:t>
            </a:r>
          </a:p>
        </p:txBody>
      </p:sp>
    </p:spTree>
    <p:extLst>
      <p:ext uri="{BB962C8B-B14F-4D97-AF65-F5344CB8AC3E}">
        <p14:creationId xmlns:p14="http://schemas.microsoft.com/office/powerpoint/2010/main" val="220388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8167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816762" cy="276999"/>
              </a:xfrm>
              <a:prstGeom prst="rect">
                <a:avLst/>
              </a:prstGeom>
              <a:blipFill>
                <a:blip r:embed="rId5"/>
                <a:stretch>
                  <a:fillRect l="-6154" r="-46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a. Find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short-run equilibrium </a:t>
            </a:r>
            <a:r>
              <a:rPr lang="en-US" sz="1600" dirty="0">
                <a:latin typeface="+mn-lt"/>
              </a:rPr>
              <a:t>output.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7A8891-B876-1EC3-646E-647E9ACBB1F1}"/>
                  </a:ext>
                </a:extLst>
              </p:cNvPr>
              <p:cNvSpPr txBox="1"/>
              <p:nvPr/>
            </p:nvSpPr>
            <p:spPr>
              <a:xfrm>
                <a:off x="4036408" y="2261152"/>
                <a:ext cx="84677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𝑃𝐴𝐸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7A8891-B876-1EC3-646E-647E9ACBB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08" y="2261152"/>
                <a:ext cx="846770" cy="246221"/>
              </a:xfrm>
              <a:prstGeom prst="rect">
                <a:avLst/>
              </a:prstGeom>
              <a:blipFill>
                <a:blip r:embed="rId8"/>
                <a:stretch>
                  <a:fillRect l="-4412" r="-294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7FC64E-111A-AD42-A038-CF2A3BB82481}"/>
                  </a:ext>
                </a:extLst>
              </p:cNvPr>
              <p:cNvSpPr txBox="1"/>
              <p:nvPr/>
            </p:nvSpPr>
            <p:spPr>
              <a:xfrm>
                <a:off x="4036406" y="2588556"/>
                <a:ext cx="19410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7FC64E-111A-AD42-A038-CF2A3BB82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06" y="2588556"/>
                <a:ext cx="1941044" cy="246221"/>
              </a:xfrm>
              <a:prstGeom prst="rect">
                <a:avLst/>
              </a:prstGeom>
              <a:blipFill>
                <a:blip r:embed="rId9"/>
                <a:stretch>
                  <a:fillRect l="-1948" t="-5000" r="-1299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65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8167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816762" cy="276999"/>
              </a:xfrm>
              <a:prstGeom prst="rect">
                <a:avLst/>
              </a:prstGeom>
              <a:blipFill>
                <a:blip r:embed="rId5"/>
                <a:stretch>
                  <a:fillRect l="-6154" r="-46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a. Find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short-run equilibrium </a:t>
            </a:r>
            <a:r>
              <a:rPr lang="en-US" sz="1600" dirty="0">
                <a:latin typeface="+mn-lt"/>
              </a:rPr>
              <a:t>output.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7A8891-B876-1EC3-646E-647E9ACBB1F1}"/>
                  </a:ext>
                </a:extLst>
              </p:cNvPr>
              <p:cNvSpPr txBox="1"/>
              <p:nvPr/>
            </p:nvSpPr>
            <p:spPr>
              <a:xfrm>
                <a:off x="4036408" y="2261152"/>
                <a:ext cx="84677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𝑃𝐴𝐸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7A8891-B876-1EC3-646E-647E9ACBB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08" y="2261152"/>
                <a:ext cx="846770" cy="246221"/>
              </a:xfrm>
              <a:prstGeom prst="rect">
                <a:avLst/>
              </a:prstGeom>
              <a:blipFill>
                <a:blip r:embed="rId8"/>
                <a:stretch>
                  <a:fillRect l="-4412" r="-294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7FC64E-111A-AD42-A038-CF2A3BB82481}"/>
                  </a:ext>
                </a:extLst>
              </p:cNvPr>
              <p:cNvSpPr txBox="1"/>
              <p:nvPr/>
            </p:nvSpPr>
            <p:spPr>
              <a:xfrm>
                <a:off x="4036406" y="2588556"/>
                <a:ext cx="19410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7FC64E-111A-AD42-A038-CF2A3BB82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06" y="2588556"/>
                <a:ext cx="1941044" cy="246221"/>
              </a:xfrm>
              <a:prstGeom prst="rect">
                <a:avLst/>
              </a:prstGeom>
              <a:blipFill>
                <a:blip r:embed="rId9"/>
                <a:stretch>
                  <a:fillRect l="-1948" t="-5000" r="-1299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25E352-44DA-9498-99C7-7CDAAACD7D6B}"/>
                  </a:ext>
                </a:extLst>
              </p:cNvPr>
              <p:cNvSpPr txBox="1"/>
              <p:nvPr/>
            </p:nvSpPr>
            <p:spPr>
              <a:xfrm>
                <a:off x="4036407" y="2966033"/>
                <a:ext cx="314047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=40+0.8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−150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+70+120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25E352-44DA-9498-99C7-7CDAAACD7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07" y="2966033"/>
                <a:ext cx="3140475" cy="246221"/>
              </a:xfrm>
              <a:prstGeom prst="rect">
                <a:avLst/>
              </a:prstGeom>
              <a:blipFill>
                <a:blip r:embed="rId10"/>
                <a:stretch>
                  <a:fillRect l="-806" r="-121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185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8167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816762" cy="276999"/>
              </a:xfrm>
              <a:prstGeom prst="rect">
                <a:avLst/>
              </a:prstGeom>
              <a:blipFill>
                <a:blip r:embed="rId5"/>
                <a:stretch>
                  <a:fillRect l="-6154" r="-46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a. Find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short-run equilibrium </a:t>
            </a:r>
            <a:r>
              <a:rPr lang="en-US" sz="1600" dirty="0">
                <a:latin typeface="+mn-lt"/>
              </a:rPr>
              <a:t>output.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7A8891-B876-1EC3-646E-647E9ACBB1F1}"/>
                  </a:ext>
                </a:extLst>
              </p:cNvPr>
              <p:cNvSpPr txBox="1"/>
              <p:nvPr/>
            </p:nvSpPr>
            <p:spPr>
              <a:xfrm>
                <a:off x="4036408" y="2261152"/>
                <a:ext cx="84677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𝑃𝐴𝐸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7A8891-B876-1EC3-646E-647E9ACBB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08" y="2261152"/>
                <a:ext cx="846770" cy="246221"/>
              </a:xfrm>
              <a:prstGeom prst="rect">
                <a:avLst/>
              </a:prstGeom>
              <a:blipFill>
                <a:blip r:embed="rId8"/>
                <a:stretch>
                  <a:fillRect l="-4412" r="-294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7FC64E-111A-AD42-A038-CF2A3BB82481}"/>
                  </a:ext>
                </a:extLst>
              </p:cNvPr>
              <p:cNvSpPr txBox="1"/>
              <p:nvPr/>
            </p:nvSpPr>
            <p:spPr>
              <a:xfrm>
                <a:off x="4036406" y="2588556"/>
                <a:ext cx="19410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7FC64E-111A-AD42-A038-CF2A3BB82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06" y="2588556"/>
                <a:ext cx="1941044" cy="246221"/>
              </a:xfrm>
              <a:prstGeom prst="rect">
                <a:avLst/>
              </a:prstGeom>
              <a:blipFill>
                <a:blip r:embed="rId9"/>
                <a:stretch>
                  <a:fillRect l="-1948" t="-5000" r="-1299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25E352-44DA-9498-99C7-7CDAAACD7D6B}"/>
                  </a:ext>
                </a:extLst>
              </p:cNvPr>
              <p:cNvSpPr txBox="1"/>
              <p:nvPr/>
            </p:nvSpPr>
            <p:spPr>
              <a:xfrm>
                <a:off x="4036407" y="2966033"/>
                <a:ext cx="314047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=40+0.8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−150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+70+120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25E352-44DA-9498-99C7-7CDAAACD7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07" y="2966033"/>
                <a:ext cx="3140475" cy="246221"/>
              </a:xfrm>
              <a:prstGeom prst="rect">
                <a:avLst/>
              </a:prstGeom>
              <a:blipFill>
                <a:blip r:embed="rId10"/>
                <a:stretch>
                  <a:fillRect l="-806" r="-121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7731C-3E71-3085-616D-A46E9FB8379C}"/>
                  </a:ext>
                </a:extLst>
              </p:cNvPr>
              <p:cNvSpPr txBox="1"/>
              <p:nvPr/>
            </p:nvSpPr>
            <p:spPr>
              <a:xfrm>
                <a:off x="4036406" y="3369930"/>
                <a:ext cx="143827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=110+0.8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7731C-3E71-3085-616D-A46E9FB83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06" y="3369930"/>
                <a:ext cx="1438279" cy="246221"/>
              </a:xfrm>
              <a:prstGeom prst="rect">
                <a:avLst/>
              </a:prstGeom>
              <a:blipFill>
                <a:blip r:embed="rId11"/>
                <a:stretch>
                  <a:fillRect l="-2609" r="-173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81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8167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816762" cy="276999"/>
              </a:xfrm>
              <a:prstGeom prst="rect">
                <a:avLst/>
              </a:prstGeom>
              <a:blipFill>
                <a:blip r:embed="rId5"/>
                <a:stretch>
                  <a:fillRect l="-6154" r="-46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a. Find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short-run equilibrium </a:t>
            </a:r>
            <a:r>
              <a:rPr lang="en-US" sz="1600" dirty="0">
                <a:latin typeface="+mn-lt"/>
              </a:rPr>
              <a:t>output.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7A8891-B876-1EC3-646E-647E9ACBB1F1}"/>
                  </a:ext>
                </a:extLst>
              </p:cNvPr>
              <p:cNvSpPr txBox="1"/>
              <p:nvPr/>
            </p:nvSpPr>
            <p:spPr>
              <a:xfrm>
                <a:off x="4036408" y="2261152"/>
                <a:ext cx="84677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𝑃𝐴𝐸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7A8891-B876-1EC3-646E-647E9ACBB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08" y="2261152"/>
                <a:ext cx="846770" cy="246221"/>
              </a:xfrm>
              <a:prstGeom prst="rect">
                <a:avLst/>
              </a:prstGeom>
              <a:blipFill>
                <a:blip r:embed="rId8"/>
                <a:stretch>
                  <a:fillRect l="-4412" r="-294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7FC64E-111A-AD42-A038-CF2A3BB82481}"/>
                  </a:ext>
                </a:extLst>
              </p:cNvPr>
              <p:cNvSpPr txBox="1"/>
              <p:nvPr/>
            </p:nvSpPr>
            <p:spPr>
              <a:xfrm>
                <a:off x="4036406" y="2588556"/>
                <a:ext cx="19410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7FC64E-111A-AD42-A038-CF2A3BB82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06" y="2588556"/>
                <a:ext cx="1941044" cy="246221"/>
              </a:xfrm>
              <a:prstGeom prst="rect">
                <a:avLst/>
              </a:prstGeom>
              <a:blipFill>
                <a:blip r:embed="rId9"/>
                <a:stretch>
                  <a:fillRect l="-1948" t="-5000" r="-1299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25E352-44DA-9498-99C7-7CDAAACD7D6B}"/>
                  </a:ext>
                </a:extLst>
              </p:cNvPr>
              <p:cNvSpPr txBox="1"/>
              <p:nvPr/>
            </p:nvSpPr>
            <p:spPr>
              <a:xfrm>
                <a:off x="4036407" y="2966033"/>
                <a:ext cx="314047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=40+0.8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−150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+70+120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25E352-44DA-9498-99C7-7CDAAACD7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07" y="2966033"/>
                <a:ext cx="3140475" cy="246221"/>
              </a:xfrm>
              <a:prstGeom prst="rect">
                <a:avLst/>
              </a:prstGeom>
              <a:blipFill>
                <a:blip r:embed="rId10"/>
                <a:stretch>
                  <a:fillRect l="-806" r="-121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7731C-3E71-3085-616D-A46E9FB8379C}"/>
                  </a:ext>
                </a:extLst>
              </p:cNvPr>
              <p:cNvSpPr txBox="1"/>
              <p:nvPr/>
            </p:nvSpPr>
            <p:spPr>
              <a:xfrm>
                <a:off x="4036406" y="3369930"/>
                <a:ext cx="143827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=110+0.8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7731C-3E71-3085-616D-A46E9FB83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06" y="3369930"/>
                <a:ext cx="1438279" cy="246221"/>
              </a:xfrm>
              <a:prstGeom prst="rect">
                <a:avLst/>
              </a:prstGeom>
              <a:blipFill>
                <a:blip r:embed="rId11"/>
                <a:stretch>
                  <a:fillRect l="-2609" r="-173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FAC6B4-980B-71CD-1F74-3231A39D9BF7}"/>
                  </a:ext>
                </a:extLst>
              </p:cNvPr>
              <p:cNvSpPr txBox="1"/>
              <p:nvPr/>
            </p:nvSpPr>
            <p:spPr>
              <a:xfrm>
                <a:off x="4036406" y="3747407"/>
                <a:ext cx="795474" cy="246221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=550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FAC6B4-980B-71CD-1F74-3231A39D9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06" y="3747407"/>
                <a:ext cx="795474" cy="246221"/>
              </a:xfrm>
              <a:prstGeom prst="rect">
                <a:avLst/>
              </a:prstGeom>
              <a:blipFill>
                <a:blip r:embed="rId12"/>
                <a:stretch>
                  <a:fillRect l="-4615" r="-3077" b="-9524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0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8167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816762" cy="276999"/>
              </a:xfrm>
              <a:prstGeom prst="rect">
                <a:avLst/>
              </a:prstGeom>
              <a:blipFill>
                <a:blip r:embed="rId5"/>
                <a:stretch>
                  <a:fillRect l="-6154" r="-46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Economic recovery abroad increases the demand for the country’s exports; as a result, NX rises to 100. What happens to short-run equilibrium output.</a:t>
            </a:r>
          </a:p>
        </p:txBody>
      </p:sp>
    </p:spTree>
    <p:extLst>
      <p:ext uri="{BB962C8B-B14F-4D97-AF65-F5344CB8AC3E}">
        <p14:creationId xmlns:p14="http://schemas.microsoft.com/office/powerpoint/2010/main" val="3521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8167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816762" cy="276999"/>
              </a:xfrm>
              <a:prstGeom prst="rect">
                <a:avLst/>
              </a:prstGeom>
              <a:blipFill>
                <a:blip r:embed="rId5"/>
                <a:stretch>
                  <a:fillRect l="-6154" r="-46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Economic recovery abroad increases the demand for the country’s exports; as a result,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NX rises to 100</a:t>
            </a:r>
            <a:r>
              <a:rPr lang="en-US" sz="1600" dirty="0">
                <a:latin typeface="+mn-lt"/>
              </a:rPr>
              <a:t>. What happens to short-run equilibrium output.</a:t>
            </a:r>
          </a:p>
        </p:txBody>
      </p:sp>
    </p:spTree>
    <p:extLst>
      <p:ext uri="{BB962C8B-B14F-4D97-AF65-F5344CB8AC3E}">
        <p14:creationId xmlns:p14="http://schemas.microsoft.com/office/powerpoint/2010/main" val="226040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Economic recovery abroad increases the demand for the country’s exports; as a result,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NX rises to 100</a:t>
            </a:r>
            <a:r>
              <a:rPr lang="en-US" sz="1600" dirty="0">
                <a:latin typeface="+mn-lt"/>
              </a:rPr>
              <a:t>. What happens to short-run equilibrium output.</a:t>
            </a:r>
          </a:p>
        </p:txBody>
      </p:sp>
    </p:spTree>
    <p:extLst>
      <p:ext uri="{BB962C8B-B14F-4D97-AF65-F5344CB8AC3E}">
        <p14:creationId xmlns:p14="http://schemas.microsoft.com/office/powerpoint/2010/main" val="280078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Economic recovery abroad increases the demand for the country’s exports; as a result,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NX rises to 100</a:t>
            </a:r>
            <a:r>
              <a:rPr lang="en-US" sz="1600" dirty="0">
                <a:latin typeface="+mn-lt"/>
              </a:rPr>
              <a:t>. What happens to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short-run equilibrium output</a:t>
            </a:r>
            <a:r>
              <a:rPr lang="en-US" sz="16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110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Economic recovery abroad increases the demand for the country’s exports; as a result,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NX rises to 100</a:t>
            </a:r>
            <a:r>
              <a:rPr lang="en-US" sz="1600" dirty="0">
                <a:latin typeface="+mn-lt"/>
              </a:rPr>
              <a:t>. What happens to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short-run equilibrium output</a:t>
            </a:r>
            <a:r>
              <a:rPr lang="en-US" sz="1600" dirty="0">
                <a:latin typeface="+mn-lt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E41485-2FA5-B781-5F12-31E43EEE6F87}"/>
                  </a:ext>
                </a:extLst>
              </p:cNvPr>
              <p:cNvSpPr txBox="1"/>
              <p:nvPr/>
            </p:nvSpPr>
            <p:spPr>
              <a:xfrm>
                <a:off x="3725998" y="2767922"/>
                <a:ext cx="29259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E41485-2FA5-B781-5F12-31E43EEE6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8" y="2767922"/>
                <a:ext cx="2925929" cy="276999"/>
              </a:xfrm>
              <a:prstGeom prst="rect">
                <a:avLst/>
              </a:prstGeom>
              <a:blipFill>
                <a:blip r:embed="rId8"/>
                <a:stretch>
                  <a:fillRect l="-1299" r="-129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58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Economic recovery abroad increases the demand for the country’s exports; as a result,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NX rises to 100</a:t>
            </a:r>
            <a:r>
              <a:rPr lang="en-US" sz="1600" dirty="0">
                <a:latin typeface="+mn-lt"/>
              </a:rPr>
              <a:t>. What happens to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short-run equilibrium output</a:t>
            </a:r>
            <a:r>
              <a:rPr lang="en-US" sz="1600" dirty="0">
                <a:latin typeface="+mn-lt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E41485-2FA5-B781-5F12-31E43EEE6F87}"/>
                  </a:ext>
                </a:extLst>
              </p:cNvPr>
              <p:cNvSpPr txBox="1"/>
              <p:nvPr/>
            </p:nvSpPr>
            <p:spPr>
              <a:xfrm>
                <a:off x="3725998" y="2767922"/>
                <a:ext cx="29259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E41485-2FA5-B781-5F12-31E43EEE6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8" y="2767922"/>
                <a:ext cx="2925929" cy="276999"/>
              </a:xfrm>
              <a:prstGeom prst="rect">
                <a:avLst/>
              </a:prstGeom>
              <a:blipFill>
                <a:blip r:embed="rId8"/>
                <a:stretch>
                  <a:fillRect l="-1299" r="-129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31C3E7-A8C6-569E-3575-AC7E9E7ABEAD}"/>
                  </a:ext>
                </a:extLst>
              </p:cNvPr>
              <p:cNvSpPr txBox="1"/>
              <p:nvPr/>
            </p:nvSpPr>
            <p:spPr>
              <a:xfrm>
                <a:off x="3725997" y="3159354"/>
                <a:ext cx="41983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−150)+70+120+100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31C3E7-A8C6-569E-3575-AC7E9E7A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7" y="3159354"/>
                <a:ext cx="4198329" cy="276999"/>
              </a:xfrm>
              <a:prstGeom prst="rect">
                <a:avLst/>
              </a:prstGeom>
              <a:blipFill>
                <a:blip r:embed="rId9"/>
                <a:stretch>
                  <a:fillRect l="-604" r="-60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79CB98-9189-5402-D140-2B8119C85B13}"/>
                  </a:ext>
                </a:extLst>
              </p:cNvPr>
              <p:cNvSpPr txBox="1"/>
              <p:nvPr/>
            </p:nvSpPr>
            <p:spPr>
              <a:xfrm>
                <a:off x="3725997" y="3524156"/>
                <a:ext cx="16207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=210+0.8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79CB98-9189-5402-D140-2B8119C85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7" y="3524156"/>
                <a:ext cx="1620700" cy="276999"/>
              </a:xfrm>
              <a:prstGeom prst="rect">
                <a:avLst/>
              </a:prstGeom>
              <a:blipFill>
                <a:blip r:embed="rId10"/>
                <a:stretch>
                  <a:fillRect l="-2344" r="-234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B46EDC-BDC6-18B3-815A-6A9EC26773F6}"/>
                  </a:ext>
                </a:extLst>
              </p:cNvPr>
              <p:cNvSpPr txBox="1"/>
              <p:nvPr/>
            </p:nvSpPr>
            <p:spPr>
              <a:xfrm>
                <a:off x="3725997" y="3937573"/>
                <a:ext cx="1023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B46EDC-BDC6-18B3-815A-6A9EC2677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7" y="3937573"/>
                <a:ext cx="1023550" cy="276999"/>
              </a:xfrm>
              <a:prstGeom prst="rect">
                <a:avLst/>
              </a:prstGeom>
              <a:blipFill>
                <a:blip r:embed="rId11"/>
                <a:stretch>
                  <a:fillRect l="-4938" r="-493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33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D776-E8F1-2CA0-8F82-AE3186AC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Short-run Equilibrium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2F9885-3190-3018-A18C-3EF92F559953}"/>
                  </a:ext>
                </a:extLst>
              </p:cNvPr>
              <p:cNvSpPr txBox="1"/>
              <p:nvPr/>
            </p:nvSpPr>
            <p:spPr>
              <a:xfrm>
                <a:off x="577850" y="1384663"/>
                <a:ext cx="6104709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600" dirty="0"/>
                  <a:t>In the long-run, output is determined by “real” factors, i.e. the potential of economy</a:t>
                </a:r>
              </a:p>
              <a:p>
                <a:endParaRPr lang="en-US" sz="1600" dirty="0"/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In the short-run, output is determined by demand</a:t>
                </a:r>
              </a:p>
              <a:p>
                <a:pPr marL="285750" indent="-285750">
                  <a:buFontTx/>
                  <a:buChar char="-"/>
                </a:pPr>
                <a:endParaRPr lang="en-US" sz="1600" dirty="0"/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Demand is what people spent, i.e. expenditure</a:t>
                </a:r>
              </a:p>
              <a:p>
                <a:pPr marL="285750" indent="-285750">
                  <a:buFontTx/>
                  <a:buChar char="-"/>
                </a:pPr>
                <a:endParaRPr lang="en-US" sz="1600" dirty="0"/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When supply catches up with demand, we have equilibrium</a:t>
                </a:r>
              </a:p>
              <a:p>
                <a:pPr marL="285750" indent="-285750">
                  <a:buFontTx/>
                  <a:buChar char="-"/>
                </a:pPr>
                <a:endParaRPr lang="en-US" sz="1600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𝑃𝐴𝐸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𝐴𝐷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2F9885-3190-3018-A18C-3EF92F55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384663"/>
                <a:ext cx="6104709" cy="2554545"/>
              </a:xfrm>
              <a:prstGeom prst="rect">
                <a:avLst/>
              </a:prstGeom>
              <a:blipFill>
                <a:blip r:embed="rId2"/>
                <a:stretch>
                  <a:fillRect l="-415" t="-493" b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744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Economic recovery abroad increases the demand for the country’s exports; as a result,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NX rises to 100</a:t>
            </a:r>
            <a:r>
              <a:rPr lang="en-US" sz="1600" dirty="0">
                <a:latin typeface="+mn-lt"/>
              </a:rPr>
              <a:t>. What happens to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short-run equilibrium output</a:t>
            </a:r>
            <a:r>
              <a:rPr lang="en-US" sz="1600" dirty="0">
                <a:latin typeface="+mn-lt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E41485-2FA5-B781-5F12-31E43EEE6F87}"/>
                  </a:ext>
                </a:extLst>
              </p:cNvPr>
              <p:cNvSpPr txBox="1"/>
              <p:nvPr/>
            </p:nvSpPr>
            <p:spPr>
              <a:xfrm>
                <a:off x="3725998" y="2767922"/>
                <a:ext cx="29259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E41485-2FA5-B781-5F12-31E43EEE6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8" y="2767922"/>
                <a:ext cx="2925929" cy="276999"/>
              </a:xfrm>
              <a:prstGeom prst="rect">
                <a:avLst/>
              </a:prstGeom>
              <a:blipFill>
                <a:blip r:embed="rId8"/>
                <a:stretch>
                  <a:fillRect l="-1299" r="-129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31C3E7-A8C6-569E-3575-AC7E9E7ABEAD}"/>
                  </a:ext>
                </a:extLst>
              </p:cNvPr>
              <p:cNvSpPr txBox="1"/>
              <p:nvPr/>
            </p:nvSpPr>
            <p:spPr>
              <a:xfrm>
                <a:off x="3725997" y="3159354"/>
                <a:ext cx="41983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−150)+70+120+100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31C3E7-A8C6-569E-3575-AC7E9E7A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7" y="3159354"/>
                <a:ext cx="4198329" cy="276999"/>
              </a:xfrm>
              <a:prstGeom prst="rect">
                <a:avLst/>
              </a:prstGeom>
              <a:blipFill>
                <a:blip r:embed="rId9"/>
                <a:stretch>
                  <a:fillRect l="-604" r="-60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79CB98-9189-5402-D140-2B8119C85B13}"/>
                  </a:ext>
                </a:extLst>
              </p:cNvPr>
              <p:cNvSpPr txBox="1"/>
              <p:nvPr/>
            </p:nvSpPr>
            <p:spPr>
              <a:xfrm>
                <a:off x="3725997" y="3524156"/>
                <a:ext cx="16207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=210+0.8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79CB98-9189-5402-D140-2B8119C85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7" y="3524156"/>
                <a:ext cx="1620700" cy="276999"/>
              </a:xfrm>
              <a:prstGeom prst="rect">
                <a:avLst/>
              </a:prstGeom>
              <a:blipFill>
                <a:blip r:embed="rId10"/>
                <a:stretch>
                  <a:fillRect l="-2344" r="-234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B46EDC-BDC6-18B3-815A-6A9EC26773F6}"/>
                  </a:ext>
                </a:extLst>
              </p:cNvPr>
              <p:cNvSpPr txBox="1"/>
              <p:nvPr/>
            </p:nvSpPr>
            <p:spPr>
              <a:xfrm>
                <a:off x="3725997" y="3937573"/>
                <a:ext cx="1023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B46EDC-BDC6-18B3-815A-6A9EC2677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7" y="3937573"/>
                <a:ext cx="1023550" cy="276999"/>
              </a:xfrm>
              <a:prstGeom prst="rect">
                <a:avLst/>
              </a:prstGeom>
              <a:blipFill>
                <a:blip r:embed="rId11"/>
                <a:stretch>
                  <a:fillRect l="-4938" r="-493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11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111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b. Economic recovery abroad increases the demand for the country’s exports; as a result,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NX rises to 100</a:t>
            </a:r>
            <a:r>
              <a:rPr lang="en-US" sz="1600" dirty="0">
                <a:latin typeface="+mn-lt"/>
              </a:rPr>
              <a:t>. What happens to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short-run equilibrium output</a:t>
            </a:r>
            <a:r>
              <a:rPr lang="en-US" sz="1600" dirty="0">
                <a:latin typeface="+mn-lt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E41485-2FA5-B781-5F12-31E43EEE6F87}"/>
                  </a:ext>
                </a:extLst>
              </p:cNvPr>
              <p:cNvSpPr txBox="1"/>
              <p:nvPr/>
            </p:nvSpPr>
            <p:spPr>
              <a:xfrm>
                <a:off x="3725998" y="2767922"/>
                <a:ext cx="29259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E41485-2FA5-B781-5F12-31E43EEE6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8" y="2767922"/>
                <a:ext cx="2925929" cy="276999"/>
              </a:xfrm>
              <a:prstGeom prst="rect">
                <a:avLst/>
              </a:prstGeom>
              <a:blipFill>
                <a:blip r:embed="rId8"/>
                <a:stretch>
                  <a:fillRect l="-1299" r="-129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31C3E7-A8C6-569E-3575-AC7E9E7ABEAD}"/>
                  </a:ext>
                </a:extLst>
              </p:cNvPr>
              <p:cNvSpPr txBox="1"/>
              <p:nvPr/>
            </p:nvSpPr>
            <p:spPr>
              <a:xfrm>
                <a:off x="3725997" y="3159354"/>
                <a:ext cx="41983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−150)+70+120+100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31C3E7-A8C6-569E-3575-AC7E9E7A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7" y="3159354"/>
                <a:ext cx="4198329" cy="276999"/>
              </a:xfrm>
              <a:prstGeom prst="rect">
                <a:avLst/>
              </a:prstGeom>
              <a:blipFill>
                <a:blip r:embed="rId9"/>
                <a:stretch>
                  <a:fillRect l="-604" r="-60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79CB98-9189-5402-D140-2B8119C85B13}"/>
                  </a:ext>
                </a:extLst>
              </p:cNvPr>
              <p:cNvSpPr txBox="1"/>
              <p:nvPr/>
            </p:nvSpPr>
            <p:spPr>
              <a:xfrm>
                <a:off x="3725997" y="3524156"/>
                <a:ext cx="16207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=210+0.8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79CB98-9189-5402-D140-2B8119C85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7" y="3524156"/>
                <a:ext cx="1620700" cy="276999"/>
              </a:xfrm>
              <a:prstGeom prst="rect">
                <a:avLst/>
              </a:prstGeom>
              <a:blipFill>
                <a:blip r:embed="rId10"/>
                <a:stretch>
                  <a:fillRect l="-2344" r="-234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B46EDC-BDC6-18B3-815A-6A9EC26773F6}"/>
                  </a:ext>
                </a:extLst>
              </p:cNvPr>
              <p:cNvSpPr txBox="1"/>
              <p:nvPr/>
            </p:nvSpPr>
            <p:spPr>
              <a:xfrm>
                <a:off x="3725997" y="3937573"/>
                <a:ext cx="1023550" cy="276999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B46EDC-BDC6-18B3-815A-6A9EC2677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7" y="3937573"/>
                <a:ext cx="1023550" cy="276999"/>
              </a:xfrm>
              <a:prstGeom prst="rect">
                <a:avLst/>
              </a:prstGeom>
              <a:blipFill>
                <a:blip r:embed="rId11"/>
                <a:stretch>
                  <a:fillRect l="-3614" r="-3614" b="-8333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72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073243" cy="276999"/>
              </a:xfrm>
              <a:prstGeom prst="rect">
                <a:avLst/>
              </a:prstGeom>
              <a:blipFill>
                <a:blip r:embed="rId5"/>
                <a:stretch>
                  <a:fillRect l="-4706" r="-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233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c. Repeat part b, but this time foreign economies are slowing, reducing the demand for exports, </a:t>
            </a:r>
            <a:r>
              <a:rPr lang="en-US" sz="1600" dirty="0" err="1">
                <a:latin typeface="+mn-lt"/>
              </a:rPr>
              <a:t>i.e</a:t>
            </a:r>
            <a:r>
              <a:rPr lang="en-US" sz="1600" dirty="0">
                <a:latin typeface="+mn-lt"/>
              </a:rPr>
              <a:t> NX = -100</a:t>
            </a:r>
          </a:p>
        </p:txBody>
      </p:sp>
    </p:spTree>
    <p:extLst>
      <p:ext uri="{BB962C8B-B14F-4D97-AF65-F5344CB8AC3E}">
        <p14:creationId xmlns:p14="http://schemas.microsoft.com/office/powerpoint/2010/main" val="104704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246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=−100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246367" cy="276999"/>
              </a:xfrm>
              <a:prstGeom prst="rect">
                <a:avLst/>
              </a:prstGeom>
              <a:blipFill>
                <a:blip r:embed="rId5"/>
                <a:stretch>
                  <a:fillRect l="-4040" r="-303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233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c. Repeat part b, but this time foreign economies are slowing, reducing the demand for exports, </a:t>
            </a:r>
            <a:r>
              <a:rPr lang="en-US" sz="1600" dirty="0" err="1">
                <a:latin typeface="+mn-lt"/>
              </a:rPr>
              <a:t>i.e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NX = -100</a:t>
            </a:r>
          </a:p>
        </p:txBody>
      </p:sp>
    </p:spTree>
    <p:extLst>
      <p:ext uri="{BB962C8B-B14F-4D97-AF65-F5344CB8AC3E}">
        <p14:creationId xmlns:p14="http://schemas.microsoft.com/office/powerpoint/2010/main" val="363408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246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=−100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246367" cy="276999"/>
              </a:xfrm>
              <a:prstGeom prst="rect">
                <a:avLst/>
              </a:prstGeom>
              <a:blipFill>
                <a:blip r:embed="rId5"/>
                <a:stretch>
                  <a:fillRect l="-4040" r="-303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233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c. Repeat part b, but this time foreign economies are slowing, reducing the demand for exports, </a:t>
            </a:r>
            <a:r>
              <a:rPr lang="en-US" sz="1600" dirty="0" err="1">
                <a:latin typeface="+mn-lt"/>
              </a:rPr>
              <a:t>i.e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NX = -100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273E15-29B6-FE41-A209-71419E1918FC}"/>
                  </a:ext>
                </a:extLst>
              </p:cNvPr>
              <p:cNvSpPr txBox="1"/>
              <p:nvPr/>
            </p:nvSpPr>
            <p:spPr>
              <a:xfrm>
                <a:off x="3804931" y="2629423"/>
                <a:ext cx="11355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𝑁𝐸𝑊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273E15-29B6-FE41-A209-71419E191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31" y="2629423"/>
                <a:ext cx="1135504" cy="276999"/>
              </a:xfrm>
              <a:prstGeom prst="rect">
                <a:avLst/>
              </a:prstGeom>
              <a:blipFill>
                <a:blip r:embed="rId8"/>
                <a:stretch>
                  <a:fillRect l="-3333" r="-444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24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246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=−100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246367" cy="276999"/>
              </a:xfrm>
              <a:prstGeom prst="rect">
                <a:avLst/>
              </a:prstGeom>
              <a:blipFill>
                <a:blip r:embed="rId5"/>
                <a:stretch>
                  <a:fillRect l="-4040" r="-303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233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c. Repeat part b, but this time foreign economies are slowing, reducing the demand for exports, </a:t>
            </a:r>
            <a:r>
              <a:rPr lang="en-US" sz="1600" dirty="0" err="1">
                <a:latin typeface="+mn-lt"/>
              </a:rPr>
              <a:t>i.e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NX = -100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273E15-29B6-FE41-A209-71419E1918FC}"/>
                  </a:ext>
                </a:extLst>
              </p:cNvPr>
              <p:cNvSpPr txBox="1"/>
              <p:nvPr/>
            </p:nvSpPr>
            <p:spPr>
              <a:xfrm>
                <a:off x="3804931" y="2629423"/>
                <a:ext cx="11355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𝑁𝐸𝑊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273E15-29B6-FE41-A209-71419E191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31" y="2629423"/>
                <a:ext cx="1135504" cy="276999"/>
              </a:xfrm>
              <a:prstGeom prst="rect">
                <a:avLst/>
              </a:prstGeom>
              <a:blipFill>
                <a:blip r:embed="rId8"/>
                <a:stretch>
                  <a:fillRect l="-3333" r="-444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D21697-3FBA-F5E2-0508-060487A84A39}"/>
                  </a:ext>
                </a:extLst>
              </p:cNvPr>
              <p:cNvSpPr txBox="1"/>
              <p:nvPr/>
            </p:nvSpPr>
            <p:spPr>
              <a:xfrm>
                <a:off x="3804931" y="3051472"/>
                <a:ext cx="11940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𝑂𝐿𝐷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D21697-3FBA-F5E2-0508-060487A84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31" y="3051472"/>
                <a:ext cx="1194045" cy="276999"/>
              </a:xfrm>
              <a:prstGeom prst="rect">
                <a:avLst/>
              </a:prstGeom>
              <a:blipFill>
                <a:blip r:embed="rId9"/>
                <a:stretch>
                  <a:fillRect l="-3158" r="-421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76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246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=−100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246367" cy="276999"/>
              </a:xfrm>
              <a:prstGeom prst="rect">
                <a:avLst/>
              </a:prstGeom>
              <a:blipFill>
                <a:blip r:embed="rId5"/>
                <a:stretch>
                  <a:fillRect l="-4040" r="-303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233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c. Repeat part b, but this time foreign economies are slowing, reducing the demand for exports, </a:t>
            </a:r>
            <a:r>
              <a:rPr lang="en-US" sz="1600" dirty="0" err="1">
                <a:latin typeface="+mn-lt"/>
              </a:rPr>
              <a:t>i.e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NX = -100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273E15-29B6-FE41-A209-71419E1918FC}"/>
                  </a:ext>
                </a:extLst>
              </p:cNvPr>
              <p:cNvSpPr txBox="1"/>
              <p:nvPr/>
            </p:nvSpPr>
            <p:spPr>
              <a:xfrm>
                <a:off x="3804931" y="2629423"/>
                <a:ext cx="11355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𝑁𝐸𝑊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273E15-29B6-FE41-A209-71419E191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31" y="2629423"/>
                <a:ext cx="1135504" cy="276999"/>
              </a:xfrm>
              <a:prstGeom prst="rect">
                <a:avLst/>
              </a:prstGeom>
              <a:blipFill>
                <a:blip r:embed="rId8"/>
                <a:stretch>
                  <a:fillRect l="-3333" r="-444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D21697-3FBA-F5E2-0508-060487A84A39}"/>
                  </a:ext>
                </a:extLst>
              </p:cNvPr>
              <p:cNvSpPr txBox="1"/>
              <p:nvPr/>
            </p:nvSpPr>
            <p:spPr>
              <a:xfrm>
                <a:off x="3804931" y="3051472"/>
                <a:ext cx="11940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𝑂𝐿𝐷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D21697-3FBA-F5E2-0508-060487A84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31" y="3051472"/>
                <a:ext cx="1194045" cy="276999"/>
              </a:xfrm>
              <a:prstGeom prst="rect">
                <a:avLst/>
              </a:prstGeom>
              <a:blipFill>
                <a:blip r:embed="rId9"/>
                <a:stretch>
                  <a:fillRect l="-3158" r="-421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2A22EF-53F6-2395-6689-EF44462EEB01}"/>
                  </a:ext>
                </a:extLst>
              </p:cNvPr>
              <p:cNvSpPr txBox="1"/>
              <p:nvPr/>
            </p:nvSpPr>
            <p:spPr>
              <a:xfrm>
                <a:off x="3804931" y="3473521"/>
                <a:ext cx="12062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2A22EF-53F6-2395-6689-EF44462EE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31" y="3473521"/>
                <a:ext cx="1206292" cy="276999"/>
              </a:xfrm>
              <a:prstGeom prst="rect">
                <a:avLst/>
              </a:prstGeom>
              <a:blipFill>
                <a:blip r:embed="rId10"/>
                <a:stretch>
                  <a:fillRect l="-3125" r="-312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30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</a:t>
            </a:r>
            <a:r>
              <a:rPr lang="en-US" dirty="0">
                <a:highlight>
                  <a:srgbClr val="FFFF00"/>
                </a:highlight>
                <a:latin typeface="+mn-lt"/>
              </a:rPr>
              <a:t>The multiplier is 5</a:t>
            </a:r>
            <a:r>
              <a:rPr lang="en-US" dirty="0">
                <a:latin typeface="+mn-lt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246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=−100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246367" cy="276999"/>
              </a:xfrm>
              <a:prstGeom prst="rect">
                <a:avLst/>
              </a:prstGeom>
              <a:blipFill>
                <a:blip r:embed="rId5"/>
                <a:stretch>
                  <a:fillRect l="-4040" r="-303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233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c. Repeat part b, but this time foreign economies are slowing, reducing the demand for exports, </a:t>
            </a:r>
            <a:r>
              <a:rPr lang="en-US" sz="1600" dirty="0" err="1">
                <a:latin typeface="+mn-lt"/>
              </a:rPr>
              <a:t>i.e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NX = -100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273E15-29B6-FE41-A209-71419E1918FC}"/>
                  </a:ext>
                </a:extLst>
              </p:cNvPr>
              <p:cNvSpPr txBox="1"/>
              <p:nvPr/>
            </p:nvSpPr>
            <p:spPr>
              <a:xfrm>
                <a:off x="3804931" y="2629423"/>
                <a:ext cx="11355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𝑁𝐸𝑊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273E15-29B6-FE41-A209-71419E191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31" y="2629423"/>
                <a:ext cx="1135504" cy="276999"/>
              </a:xfrm>
              <a:prstGeom prst="rect">
                <a:avLst/>
              </a:prstGeom>
              <a:blipFill>
                <a:blip r:embed="rId8"/>
                <a:stretch>
                  <a:fillRect l="-3333" r="-444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D21697-3FBA-F5E2-0508-060487A84A39}"/>
                  </a:ext>
                </a:extLst>
              </p:cNvPr>
              <p:cNvSpPr txBox="1"/>
              <p:nvPr/>
            </p:nvSpPr>
            <p:spPr>
              <a:xfrm>
                <a:off x="3804931" y="3051472"/>
                <a:ext cx="11940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𝑂𝐿𝐷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D21697-3FBA-F5E2-0508-060487A84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31" y="3051472"/>
                <a:ext cx="1194045" cy="276999"/>
              </a:xfrm>
              <a:prstGeom prst="rect">
                <a:avLst/>
              </a:prstGeom>
              <a:blipFill>
                <a:blip r:embed="rId9"/>
                <a:stretch>
                  <a:fillRect l="-3158" r="-421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2A22EF-53F6-2395-6689-EF44462EEB01}"/>
                  </a:ext>
                </a:extLst>
              </p:cNvPr>
              <p:cNvSpPr txBox="1"/>
              <p:nvPr/>
            </p:nvSpPr>
            <p:spPr>
              <a:xfrm>
                <a:off x="3804931" y="3473521"/>
                <a:ext cx="12062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2A22EF-53F6-2395-6689-EF44462EE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31" y="3473521"/>
                <a:ext cx="1206292" cy="276999"/>
              </a:xfrm>
              <a:prstGeom prst="rect">
                <a:avLst/>
              </a:prstGeom>
              <a:blipFill>
                <a:blip r:embed="rId10"/>
                <a:stretch>
                  <a:fillRect l="-3125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11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</a:t>
            </a:r>
            <a:r>
              <a:rPr lang="en-US" dirty="0">
                <a:highlight>
                  <a:srgbClr val="FFFF00"/>
                </a:highlight>
                <a:latin typeface="+mn-lt"/>
              </a:rPr>
              <a:t>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246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=−100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246367" cy="276999"/>
              </a:xfrm>
              <a:prstGeom prst="rect">
                <a:avLst/>
              </a:prstGeom>
              <a:blipFill>
                <a:blip r:embed="rId5"/>
                <a:stretch>
                  <a:fillRect l="-4040" r="-303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233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c. Repeat part b, but this time foreign economies are slowing, reducing the demand for exports, </a:t>
            </a:r>
            <a:r>
              <a:rPr lang="en-US" sz="1600" dirty="0" err="1">
                <a:latin typeface="+mn-lt"/>
              </a:rPr>
              <a:t>i.e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NX = -100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273E15-29B6-FE41-A209-71419E1918FC}"/>
                  </a:ext>
                </a:extLst>
              </p:cNvPr>
              <p:cNvSpPr txBox="1"/>
              <p:nvPr/>
            </p:nvSpPr>
            <p:spPr>
              <a:xfrm>
                <a:off x="3804931" y="2629423"/>
                <a:ext cx="11355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𝑁𝐸𝑊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273E15-29B6-FE41-A209-71419E191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31" y="2629423"/>
                <a:ext cx="1135504" cy="276999"/>
              </a:xfrm>
              <a:prstGeom prst="rect">
                <a:avLst/>
              </a:prstGeom>
              <a:blipFill>
                <a:blip r:embed="rId8"/>
                <a:stretch>
                  <a:fillRect l="-3333" r="-444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D21697-3FBA-F5E2-0508-060487A84A39}"/>
                  </a:ext>
                </a:extLst>
              </p:cNvPr>
              <p:cNvSpPr txBox="1"/>
              <p:nvPr/>
            </p:nvSpPr>
            <p:spPr>
              <a:xfrm>
                <a:off x="3804931" y="3051472"/>
                <a:ext cx="11940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𝑂𝐿𝐷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D21697-3FBA-F5E2-0508-060487A84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31" y="3051472"/>
                <a:ext cx="1194045" cy="276999"/>
              </a:xfrm>
              <a:prstGeom prst="rect">
                <a:avLst/>
              </a:prstGeom>
              <a:blipFill>
                <a:blip r:embed="rId9"/>
                <a:stretch>
                  <a:fillRect l="-3158" r="-421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2A22EF-53F6-2395-6689-EF44462EEB01}"/>
                  </a:ext>
                </a:extLst>
              </p:cNvPr>
              <p:cNvSpPr txBox="1"/>
              <p:nvPr/>
            </p:nvSpPr>
            <p:spPr>
              <a:xfrm>
                <a:off x="3804931" y="3473521"/>
                <a:ext cx="12062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2A22EF-53F6-2395-6689-EF44462EE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31" y="3473521"/>
                <a:ext cx="1206292" cy="276999"/>
              </a:xfrm>
              <a:prstGeom prst="rect">
                <a:avLst/>
              </a:prstGeom>
              <a:blipFill>
                <a:blip r:embed="rId10"/>
                <a:stretch>
                  <a:fillRect l="-3125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DE4F7B-2BBD-F0EA-47F6-6194848D6BF3}"/>
                  </a:ext>
                </a:extLst>
              </p:cNvPr>
              <p:cNvSpPr txBox="1"/>
              <p:nvPr/>
            </p:nvSpPr>
            <p:spPr>
              <a:xfrm>
                <a:off x="3804931" y="3895570"/>
                <a:ext cx="1453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×5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DE4F7B-2BBD-F0EA-47F6-6194848D6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31" y="3895570"/>
                <a:ext cx="1453988" cy="276999"/>
              </a:xfrm>
              <a:prstGeom prst="rect">
                <a:avLst/>
              </a:prstGeom>
              <a:blipFill>
                <a:blip r:embed="rId11"/>
                <a:stretch>
                  <a:fillRect l="-2586" t="-4348" r="-258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10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</a:t>
            </a:r>
            <a:r>
              <a:rPr lang="en-US" dirty="0">
                <a:highlight>
                  <a:srgbClr val="FFFF00"/>
                </a:highlight>
                <a:latin typeface="+mn-lt"/>
              </a:rPr>
              <a:t>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246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=−100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246367" cy="276999"/>
              </a:xfrm>
              <a:prstGeom prst="rect">
                <a:avLst/>
              </a:prstGeom>
              <a:blipFill>
                <a:blip r:embed="rId5"/>
                <a:stretch>
                  <a:fillRect l="-4040" r="-303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233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c. Repeat part b, but this time foreign economies are slowing, reducing the demand for exports, </a:t>
            </a:r>
            <a:r>
              <a:rPr lang="en-US" sz="1600" dirty="0" err="1">
                <a:latin typeface="+mn-lt"/>
              </a:rPr>
              <a:t>i.e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NX = -100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273E15-29B6-FE41-A209-71419E1918FC}"/>
                  </a:ext>
                </a:extLst>
              </p:cNvPr>
              <p:cNvSpPr txBox="1"/>
              <p:nvPr/>
            </p:nvSpPr>
            <p:spPr>
              <a:xfrm>
                <a:off x="3804931" y="2629423"/>
                <a:ext cx="11355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𝑁𝐸𝑊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273E15-29B6-FE41-A209-71419E191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31" y="2629423"/>
                <a:ext cx="1135504" cy="276999"/>
              </a:xfrm>
              <a:prstGeom prst="rect">
                <a:avLst/>
              </a:prstGeom>
              <a:blipFill>
                <a:blip r:embed="rId8"/>
                <a:stretch>
                  <a:fillRect l="-3333" r="-444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D21697-3FBA-F5E2-0508-060487A84A39}"/>
                  </a:ext>
                </a:extLst>
              </p:cNvPr>
              <p:cNvSpPr txBox="1"/>
              <p:nvPr/>
            </p:nvSpPr>
            <p:spPr>
              <a:xfrm>
                <a:off x="3804931" y="3051472"/>
                <a:ext cx="11940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𝑂𝐿𝐷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D21697-3FBA-F5E2-0508-060487A84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31" y="3051472"/>
                <a:ext cx="1194045" cy="276999"/>
              </a:xfrm>
              <a:prstGeom prst="rect">
                <a:avLst/>
              </a:prstGeom>
              <a:blipFill>
                <a:blip r:embed="rId9"/>
                <a:stretch>
                  <a:fillRect l="-3158" r="-421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2A22EF-53F6-2395-6689-EF44462EEB01}"/>
                  </a:ext>
                </a:extLst>
              </p:cNvPr>
              <p:cNvSpPr txBox="1"/>
              <p:nvPr/>
            </p:nvSpPr>
            <p:spPr>
              <a:xfrm>
                <a:off x="3804931" y="3473521"/>
                <a:ext cx="12062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2A22EF-53F6-2395-6689-EF44462EE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31" y="3473521"/>
                <a:ext cx="1206292" cy="276999"/>
              </a:xfrm>
              <a:prstGeom prst="rect">
                <a:avLst/>
              </a:prstGeom>
              <a:blipFill>
                <a:blip r:embed="rId10"/>
                <a:stretch>
                  <a:fillRect l="-3125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DE4F7B-2BBD-F0EA-47F6-6194848D6BF3}"/>
                  </a:ext>
                </a:extLst>
              </p:cNvPr>
              <p:cNvSpPr txBox="1"/>
              <p:nvPr/>
            </p:nvSpPr>
            <p:spPr>
              <a:xfrm>
                <a:off x="3804931" y="3895570"/>
                <a:ext cx="1453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×5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DE4F7B-2BBD-F0EA-47F6-6194848D6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31" y="3895570"/>
                <a:ext cx="1453988" cy="276999"/>
              </a:xfrm>
              <a:prstGeom prst="rect">
                <a:avLst/>
              </a:prstGeom>
              <a:blipFill>
                <a:blip r:embed="rId11"/>
                <a:stretch>
                  <a:fillRect l="-2586" t="-4348" r="-258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87504C-C25C-D5E8-D854-7D6EF43205B0}"/>
                  </a:ext>
                </a:extLst>
              </p:cNvPr>
              <p:cNvSpPr txBox="1"/>
              <p:nvPr/>
            </p:nvSpPr>
            <p:spPr>
              <a:xfrm>
                <a:off x="3756974" y="4317619"/>
                <a:ext cx="15499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=−100×5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87504C-C25C-D5E8-D854-7D6EF4320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974" y="4317619"/>
                <a:ext cx="1549901" cy="276999"/>
              </a:xfrm>
              <a:prstGeom prst="rect">
                <a:avLst/>
              </a:prstGeom>
              <a:blipFill>
                <a:blip r:embed="rId12"/>
                <a:stretch>
                  <a:fillRect l="-806" r="-80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61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D776-E8F1-2CA0-8F82-AE3186AC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Short-run Equilibrium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2F9885-3190-3018-A18C-3EF92F559953}"/>
                  </a:ext>
                </a:extLst>
              </p:cNvPr>
              <p:cNvSpPr txBox="1"/>
              <p:nvPr/>
            </p:nvSpPr>
            <p:spPr>
              <a:xfrm>
                <a:off x="577850" y="1384663"/>
                <a:ext cx="610470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600" dirty="0"/>
                  <a:t>In the long-run, output is determined by “real” factors, i.e. the potential of economy</a:t>
                </a:r>
              </a:p>
              <a:p>
                <a:endParaRPr lang="en-US" sz="1600" dirty="0"/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In the short-run, output is determined by demand</a:t>
                </a:r>
              </a:p>
              <a:p>
                <a:pPr marL="285750" indent="-285750">
                  <a:buFontTx/>
                  <a:buChar char="-"/>
                </a:pPr>
                <a:endParaRPr lang="en-US" sz="1600" dirty="0"/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Demand is what people spent, i.e. expenditure</a:t>
                </a:r>
              </a:p>
              <a:p>
                <a:pPr marL="285750" indent="-285750">
                  <a:buFontTx/>
                  <a:buChar char="-"/>
                </a:pPr>
                <a:endParaRPr lang="en-US" sz="1600" dirty="0"/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When supply catches up with demand, we have equilibrium</a:t>
                </a:r>
              </a:p>
              <a:p>
                <a:pPr marL="285750" indent="-285750">
                  <a:buFontTx/>
                  <a:buChar char="-"/>
                </a:pPr>
                <a:endParaRPr lang="en-US" sz="1600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𝑃𝐴𝐸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𝐴𝐷</m:t>
                    </m:r>
                  </m:oMath>
                </a14:m>
                <a:endParaRPr lang="en-US" sz="1600" dirty="0"/>
              </a:p>
              <a:p>
                <a:pPr marL="285750" indent="-285750">
                  <a:buFontTx/>
                  <a:buChar char="-"/>
                </a:pPr>
                <a:endParaRPr lang="en-US" sz="1600" dirty="0"/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Price cannot change in short-run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2F9885-3190-3018-A18C-3EF92F55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384663"/>
                <a:ext cx="6104709" cy="3046988"/>
              </a:xfrm>
              <a:prstGeom prst="rect">
                <a:avLst/>
              </a:prstGeom>
              <a:blipFill>
                <a:blip r:embed="rId2"/>
                <a:stretch>
                  <a:fillRect l="-415" t="-415" b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9472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</a:t>
            </a:r>
            <a:r>
              <a:rPr lang="en-US" dirty="0">
                <a:highlight>
                  <a:srgbClr val="FFFF00"/>
                </a:highlight>
                <a:latin typeface="+mn-lt"/>
              </a:rPr>
              <a:t>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246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=−100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246367" cy="276999"/>
              </a:xfrm>
              <a:prstGeom prst="rect">
                <a:avLst/>
              </a:prstGeom>
              <a:blipFill>
                <a:blip r:embed="rId5"/>
                <a:stretch>
                  <a:fillRect l="-4040" r="-303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233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c. Repeat part b, but this time foreign economies are slowing, reducing the demand for exports, </a:t>
            </a:r>
            <a:r>
              <a:rPr lang="en-US" sz="1600" dirty="0" err="1">
                <a:latin typeface="+mn-lt"/>
              </a:rPr>
              <a:t>i.e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NX = -100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273E15-29B6-FE41-A209-71419E1918FC}"/>
                  </a:ext>
                </a:extLst>
              </p:cNvPr>
              <p:cNvSpPr txBox="1"/>
              <p:nvPr/>
            </p:nvSpPr>
            <p:spPr>
              <a:xfrm>
                <a:off x="3804931" y="2629423"/>
                <a:ext cx="11355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𝑁𝐸𝑊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273E15-29B6-FE41-A209-71419E191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31" y="2629423"/>
                <a:ext cx="1135504" cy="276999"/>
              </a:xfrm>
              <a:prstGeom prst="rect">
                <a:avLst/>
              </a:prstGeom>
              <a:blipFill>
                <a:blip r:embed="rId8"/>
                <a:stretch>
                  <a:fillRect l="-3333" r="-444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D21697-3FBA-F5E2-0508-060487A84A39}"/>
                  </a:ext>
                </a:extLst>
              </p:cNvPr>
              <p:cNvSpPr txBox="1"/>
              <p:nvPr/>
            </p:nvSpPr>
            <p:spPr>
              <a:xfrm>
                <a:off x="3804931" y="3051472"/>
                <a:ext cx="11940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𝑂𝐿𝐷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D21697-3FBA-F5E2-0508-060487A84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31" y="3051472"/>
                <a:ext cx="1194045" cy="276999"/>
              </a:xfrm>
              <a:prstGeom prst="rect">
                <a:avLst/>
              </a:prstGeom>
              <a:blipFill>
                <a:blip r:embed="rId9"/>
                <a:stretch>
                  <a:fillRect l="-3158" r="-421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2A22EF-53F6-2395-6689-EF44462EEB01}"/>
                  </a:ext>
                </a:extLst>
              </p:cNvPr>
              <p:cNvSpPr txBox="1"/>
              <p:nvPr/>
            </p:nvSpPr>
            <p:spPr>
              <a:xfrm>
                <a:off x="3804931" y="3473521"/>
                <a:ext cx="12062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=−500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2A22EF-53F6-2395-6689-EF44462EE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31" y="3473521"/>
                <a:ext cx="1206292" cy="276999"/>
              </a:xfrm>
              <a:prstGeom prst="rect">
                <a:avLst/>
              </a:prstGeom>
              <a:blipFill>
                <a:blip r:embed="rId10"/>
                <a:stretch>
                  <a:fillRect l="-3125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DE4F7B-2BBD-F0EA-47F6-6194848D6BF3}"/>
                  </a:ext>
                </a:extLst>
              </p:cNvPr>
              <p:cNvSpPr txBox="1"/>
              <p:nvPr/>
            </p:nvSpPr>
            <p:spPr>
              <a:xfrm>
                <a:off x="3804931" y="3895570"/>
                <a:ext cx="1453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×5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DE4F7B-2BBD-F0EA-47F6-6194848D6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31" y="3895570"/>
                <a:ext cx="1453988" cy="276999"/>
              </a:xfrm>
              <a:prstGeom prst="rect">
                <a:avLst/>
              </a:prstGeom>
              <a:blipFill>
                <a:blip r:embed="rId11"/>
                <a:stretch>
                  <a:fillRect l="-2586" t="-4348" r="-258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87504C-C25C-D5E8-D854-7D6EF43205B0}"/>
                  </a:ext>
                </a:extLst>
              </p:cNvPr>
              <p:cNvSpPr txBox="1"/>
              <p:nvPr/>
            </p:nvSpPr>
            <p:spPr>
              <a:xfrm>
                <a:off x="3756974" y="4317619"/>
                <a:ext cx="15499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=−100×5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87504C-C25C-D5E8-D854-7D6EF4320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974" y="4317619"/>
                <a:ext cx="1549901" cy="276999"/>
              </a:xfrm>
              <a:prstGeom prst="rect">
                <a:avLst/>
              </a:prstGeom>
              <a:blipFill>
                <a:blip r:embed="rId12"/>
                <a:stretch>
                  <a:fillRect l="-806" r="-80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011ED8B-FE56-ED11-2E8C-79F93B26FAA8}"/>
              </a:ext>
            </a:extLst>
          </p:cNvPr>
          <p:cNvSpPr txBox="1"/>
          <p:nvPr/>
        </p:nvSpPr>
        <p:spPr>
          <a:xfrm>
            <a:off x="6566311" y="4271452"/>
            <a:ext cx="199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Multiplier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978BE5-D3DE-86FF-89F2-955955598E2E}"/>
              </a:ext>
            </a:extLst>
          </p:cNvPr>
          <p:cNvCxnSpPr>
            <a:stCxn id="16" idx="1"/>
            <a:endCxn id="15" idx="3"/>
          </p:cNvCxnSpPr>
          <p:nvPr/>
        </p:nvCxnSpPr>
        <p:spPr>
          <a:xfrm flipH="1">
            <a:off x="5306875" y="4456118"/>
            <a:ext cx="12594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5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</a:t>
            </a:r>
            <a:r>
              <a:rPr lang="en-US" dirty="0">
                <a:highlight>
                  <a:srgbClr val="FFFF00"/>
                </a:highlight>
                <a:latin typeface="+mn-lt"/>
              </a:rPr>
              <a:t>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246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=−100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246367" cy="276999"/>
              </a:xfrm>
              <a:prstGeom prst="rect">
                <a:avLst/>
              </a:prstGeom>
              <a:blipFill>
                <a:blip r:embed="rId5"/>
                <a:stretch>
                  <a:fillRect l="-4040" r="-303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233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c. Repeat part b, but this time foreign economies are slowing, reducing the demand for exports, </a:t>
            </a:r>
            <a:r>
              <a:rPr lang="en-US" sz="1600" dirty="0" err="1">
                <a:latin typeface="+mn-lt"/>
              </a:rPr>
              <a:t>i.e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NX = -100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87504C-C25C-D5E8-D854-7D6EF43205B0}"/>
                  </a:ext>
                </a:extLst>
              </p:cNvPr>
              <p:cNvSpPr txBox="1"/>
              <p:nvPr/>
            </p:nvSpPr>
            <p:spPr>
              <a:xfrm>
                <a:off x="3725998" y="2565455"/>
                <a:ext cx="15499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=−100×5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87504C-C25C-D5E8-D854-7D6EF4320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8" y="2565455"/>
                <a:ext cx="1549901" cy="276999"/>
              </a:xfrm>
              <a:prstGeom prst="rect">
                <a:avLst/>
              </a:prstGeom>
              <a:blipFill>
                <a:blip r:embed="rId8"/>
                <a:stretch>
                  <a:fillRect l="-813" r="-162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011ED8B-FE56-ED11-2E8C-79F93B26FAA8}"/>
              </a:ext>
            </a:extLst>
          </p:cNvPr>
          <p:cNvSpPr txBox="1"/>
          <p:nvPr/>
        </p:nvSpPr>
        <p:spPr>
          <a:xfrm>
            <a:off x="6535335" y="2519288"/>
            <a:ext cx="199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Multiplier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978BE5-D3DE-86FF-89F2-955955598E2E}"/>
              </a:ext>
            </a:extLst>
          </p:cNvPr>
          <p:cNvCxnSpPr>
            <a:stCxn id="16" idx="1"/>
            <a:endCxn id="15" idx="3"/>
          </p:cNvCxnSpPr>
          <p:nvPr/>
        </p:nvCxnSpPr>
        <p:spPr>
          <a:xfrm flipH="1">
            <a:off x="5275899" y="2703954"/>
            <a:ext cx="12594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FDF9018-C349-BC5B-F603-48F5D37E5105}"/>
              </a:ext>
            </a:extLst>
          </p:cNvPr>
          <p:cNvSpPr txBox="1"/>
          <p:nvPr/>
        </p:nvSpPr>
        <p:spPr>
          <a:xfrm>
            <a:off x="3725998" y="2904009"/>
            <a:ext cx="391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But where did it come from?</a:t>
            </a:r>
          </a:p>
        </p:txBody>
      </p:sp>
    </p:spTree>
    <p:extLst>
      <p:ext uri="{BB962C8B-B14F-4D97-AF65-F5344CB8AC3E}">
        <p14:creationId xmlns:p14="http://schemas.microsoft.com/office/powerpoint/2010/main" val="186562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</a:t>
            </a:r>
            <a:r>
              <a:rPr lang="en-US" dirty="0">
                <a:highlight>
                  <a:srgbClr val="FFFF00"/>
                </a:highlight>
                <a:latin typeface="+mn-lt"/>
              </a:rPr>
              <a:t>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246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=−100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246367" cy="276999"/>
              </a:xfrm>
              <a:prstGeom prst="rect">
                <a:avLst/>
              </a:prstGeom>
              <a:blipFill>
                <a:blip r:embed="rId5"/>
                <a:stretch>
                  <a:fillRect l="-4040" r="-303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233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c. Repeat part b, but this time foreign economies are slowing, reducing the demand for exports, </a:t>
            </a:r>
            <a:r>
              <a:rPr lang="en-US" sz="1600" dirty="0" err="1">
                <a:latin typeface="+mn-lt"/>
              </a:rPr>
              <a:t>i.e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NX = -100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87504C-C25C-D5E8-D854-7D6EF43205B0}"/>
                  </a:ext>
                </a:extLst>
              </p:cNvPr>
              <p:cNvSpPr txBox="1"/>
              <p:nvPr/>
            </p:nvSpPr>
            <p:spPr>
              <a:xfrm>
                <a:off x="3725998" y="2565455"/>
                <a:ext cx="15499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=−100×5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87504C-C25C-D5E8-D854-7D6EF4320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8" y="2565455"/>
                <a:ext cx="1549901" cy="276999"/>
              </a:xfrm>
              <a:prstGeom prst="rect">
                <a:avLst/>
              </a:prstGeom>
              <a:blipFill>
                <a:blip r:embed="rId8"/>
                <a:stretch>
                  <a:fillRect l="-813" r="-162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011ED8B-FE56-ED11-2E8C-79F93B26FAA8}"/>
              </a:ext>
            </a:extLst>
          </p:cNvPr>
          <p:cNvSpPr txBox="1"/>
          <p:nvPr/>
        </p:nvSpPr>
        <p:spPr>
          <a:xfrm>
            <a:off x="6535335" y="2519288"/>
            <a:ext cx="199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Multiplier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978BE5-D3DE-86FF-89F2-955955598E2E}"/>
              </a:ext>
            </a:extLst>
          </p:cNvPr>
          <p:cNvCxnSpPr>
            <a:stCxn id="16" idx="1"/>
            <a:endCxn id="15" idx="3"/>
          </p:cNvCxnSpPr>
          <p:nvPr/>
        </p:nvCxnSpPr>
        <p:spPr>
          <a:xfrm flipH="1">
            <a:off x="5275899" y="2703954"/>
            <a:ext cx="12594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FDF9018-C349-BC5B-F603-48F5D37E5105}"/>
              </a:ext>
            </a:extLst>
          </p:cNvPr>
          <p:cNvSpPr txBox="1"/>
          <p:nvPr/>
        </p:nvSpPr>
        <p:spPr>
          <a:xfrm>
            <a:off x="3725998" y="2901700"/>
            <a:ext cx="391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But where did it come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4CEF89-8AC6-00DB-BFFA-F778297341A0}"/>
                  </a:ext>
                </a:extLst>
              </p:cNvPr>
              <p:cNvSpPr txBox="1"/>
              <p:nvPr/>
            </p:nvSpPr>
            <p:spPr>
              <a:xfrm>
                <a:off x="3725998" y="3299500"/>
                <a:ext cx="29259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4CEF89-8AC6-00DB-BFFA-F77829734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8" y="3299500"/>
                <a:ext cx="2925929" cy="276999"/>
              </a:xfrm>
              <a:prstGeom prst="rect">
                <a:avLst/>
              </a:prstGeom>
              <a:blipFill>
                <a:blip r:embed="rId9"/>
                <a:stretch>
                  <a:fillRect l="-1299" r="-129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345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</a:t>
            </a:r>
            <a:r>
              <a:rPr lang="en-US" dirty="0">
                <a:highlight>
                  <a:srgbClr val="FFFF00"/>
                </a:highlight>
                <a:latin typeface="+mn-lt"/>
              </a:rPr>
              <a:t>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1246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=−100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1246367" cy="276999"/>
              </a:xfrm>
              <a:prstGeom prst="rect">
                <a:avLst/>
              </a:prstGeom>
              <a:blipFill>
                <a:blip r:embed="rId5"/>
                <a:stretch>
                  <a:fillRect l="-4040" r="-303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233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c. Repeat part b, but this time foreign economies are slowing, reducing the demand for exports, </a:t>
            </a:r>
            <a:r>
              <a:rPr lang="en-US" sz="1600" dirty="0" err="1">
                <a:latin typeface="+mn-lt"/>
              </a:rPr>
              <a:t>i.e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NX = -100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87504C-C25C-D5E8-D854-7D6EF43205B0}"/>
                  </a:ext>
                </a:extLst>
              </p:cNvPr>
              <p:cNvSpPr txBox="1"/>
              <p:nvPr/>
            </p:nvSpPr>
            <p:spPr>
              <a:xfrm>
                <a:off x="3725998" y="2565455"/>
                <a:ext cx="15499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=−100×5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87504C-C25C-D5E8-D854-7D6EF4320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8" y="2565455"/>
                <a:ext cx="1549901" cy="276999"/>
              </a:xfrm>
              <a:prstGeom prst="rect">
                <a:avLst/>
              </a:prstGeom>
              <a:blipFill>
                <a:blip r:embed="rId8"/>
                <a:stretch>
                  <a:fillRect l="-813" r="-162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011ED8B-FE56-ED11-2E8C-79F93B26FAA8}"/>
              </a:ext>
            </a:extLst>
          </p:cNvPr>
          <p:cNvSpPr txBox="1"/>
          <p:nvPr/>
        </p:nvSpPr>
        <p:spPr>
          <a:xfrm>
            <a:off x="6535335" y="2519288"/>
            <a:ext cx="199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Multiplier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978BE5-D3DE-86FF-89F2-955955598E2E}"/>
              </a:ext>
            </a:extLst>
          </p:cNvPr>
          <p:cNvCxnSpPr>
            <a:stCxn id="16" idx="1"/>
            <a:endCxn id="15" idx="3"/>
          </p:cNvCxnSpPr>
          <p:nvPr/>
        </p:nvCxnSpPr>
        <p:spPr>
          <a:xfrm flipH="1">
            <a:off x="5275899" y="2703954"/>
            <a:ext cx="12594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FDF9018-C349-BC5B-F603-48F5D37E5105}"/>
              </a:ext>
            </a:extLst>
          </p:cNvPr>
          <p:cNvSpPr txBox="1"/>
          <p:nvPr/>
        </p:nvSpPr>
        <p:spPr>
          <a:xfrm>
            <a:off x="3725998" y="2892755"/>
            <a:ext cx="391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But where did it come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4CEF89-8AC6-00DB-BFFA-F778297341A0}"/>
                  </a:ext>
                </a:extLst>
              </p:cNvPr>
              <p:cNvSpPr txBox="1"/>
              <p:nvPr/>
            </p:nvSpPr>
            <p:spPr>
              <a:xfrm>
                <a:off x="3725998" y="3281610"/>
                <a:ext cx="29259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4CEF89-8AC6-00DB-BFFA-F77829734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8" y="3281610"/>
                <a:ext cx="2925929" cy="276999"/>
              </a:xfrm>
              <a:prstGeom prst="rect">
                <a:avLst/>
              </a:prstGeom>
              <a:blipFill>
                <a:blip r:embed="rId9"/>
                <a:stretch>
                  <a:fillRect l="-1299" r="-129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3316FA-FB5C-689B-7E6D-CB84409CA9E4}"/>
                  </a:ext>
                </a:extLst>
              </p:cNvPr>
              <p:cNvSpPr txBox="1"/>
              <p:nvPr/>
            </p:nvSpPr>
            <p:spPr>
              <a:xfrm>
                <a:off x="3725998" y="3625549"/>
                <a:ext cx="3627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3316FA-FB5C-689B-7E6D-CB84409CA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8" y="3625549"/>
                <a:ext cx="3627595" cy="276999"/>
              </a:xfrm>
              <a:prstGeom prst="rect">
                <a:avLst/>
              </a:prstGeom>
              <a:blipFill>
                <a:blip r:embed="rId10"/>
                <a:stretch>
                  <a:fillRect l="-1049" r="-699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F363F-03FC-5E0A-FFD3-218B02660D87}"/>
                  </a:ext>
                </a:extLst>
              </p:cNvPr>
              <p:cNvSpPr txBox="1"/>
              <p:nvPr/>
            </p:nvSpPr>
            <p:spPr>
              <a:xfrm>
                <a:off x="3725998" y="3969488"/>
                <a:ext cx="373392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=40−0.8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F363F-03FC-5E0A-FFD3-218B02660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8" y="3969488"/>
                <a:ext cx="3733927" cy="276999"/>
              </a:xfrm>
              <a:prstGeom prst="rect">
                <a:avLst/>
              </a:prstGeom>
              <a:blipFill>
                <a:blip r:embed="rId11"/>
                <a:stretch>
                  <a:fillRect l="-1017" r="-67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46D1F7-B34D-1CAD-F929-60CB4CC487A4}"/>
                  </a:ext>
                </a:extLst>
              </p:cNvPr>
              <p:cNvSpPr txBox="1"/>
              <p:nvPr/>
            </p:nvSpPr>
            <p:spPr>
              <a:xfrm>
                <a:off x="3725999" y="4313427"/>
                <a:ext cx="32800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=40−0.8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46D1F7-B34D-1CAD-F929-60CB4CC48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9" y="4313427"/>
                <a:ext cx="3280016" cy="276999"/>
              </a:xfrm>
              <a:prstGeom prst="rect">
                <a:avLst/>
              </a:prstGeom>
              <a:blipFill>
                <a:blip r:embed="rId12"/>
                <a:stretch>
                  <a:fillRect l="-1544" r="-154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78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</a:t>
            </a:r>
            <a:r>
              <a:rPr lang="en-US" dirty="0">
                <a:highlight>
                  <a:srgbClr val="FFFF00"/>
                </a:highlight>
                <a:latin typeface="+mn-lt"/>
              </a:rPr>
              <a:t>The multiplier is 5.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233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c. Repeat part b, but this time foreign economies are slowing, reducing the demand for exports, </a:t>
            </a:r>
            <a:r>
              <a:rPr lang="en-US" sz="1600" dirty="0" err="1">
                <a:latin typeface="+mn-lt"/>
              </a:rPr>
              <a:t>i.e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NX = -100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87504C-C25C-D5E8-D854-7D6EF43205B0}"/>
                  </a:ext>
                </a:extLst>
              </p:cNvPr>
              <p:cNvSpPr txBox="1"/>
              <p:nvPr/>
            </p:nvSpPr>
            <p:spPr>
              <a:xfrm>
                <a:off x="3725998" y="2565455"/>
                <a:ext cx="15499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=−100×5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87504C-C25C-D5E8-D854-7D6EF4320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8" y="2565455"/>
                <a:ext cx="1549901" cy="276999"/>
              </a:xfrm>
              <a:prstGeom prst="rect">
                <a:avLst/>
              </a:prstGeom>
              <a:blipFill>
                <a:blip r:embed="rId2"/>
                <a:stretch>
                  <a:fillRect l="-813" r="-162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011ED8B-FE56-ED11-2E8C-79F93B26FAA8}"/>
              </a:ext>
            </a:extLst>
          </p:cNvPr>
          <p:cNvSpPr txBox="1"/>
          <p:nvPr/>
        </p:nvSpPr>
        <p:spPr>
          <a:xfrm>
            <a:off x="6535335" y="2519288"/>
            <a:ext cx="199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Multiplier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978BE5-D3DE-86FF-89F2-955955598E2E}"/>
              </a:ext>
            </a:extLst>
          </p:cNvPr>
          <p:cNvCxnSpPr>
            <a:stCxn id="16" idx="1"/>
            <a:endCxn id="15" idx="3"/>
          </p:cNvCxnSpPr>
          <p:nvPr/>
        </p:nvCxnSpPr>
        <p:spPr>
          <a:xfrm flipH="1">
            <a:off x="5275899" y="2703954"/>
            <a:ext cx="12594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FDF9018-C349-BC5B-F603-48F5D37E5105}"/>
              </a:ext>
            </a:extLst>
          </p:cNvPr>
          <p:cNvSpPr txBox="1"/>
          <p:nvPr/>
        </p:nvSpPr>
        <p:spPr>
          <a:xfrm>
            <a:off x="3725998" y="2892755"/>
            <a:ext cx="391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But where did it come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4CEF89-8AC6-00DB-BFFA-F778297341A0}"/>
                  </a:ext>
                </a:extLst>
              </p:cNvPr>
              <p:cNvSpPr txBox="1"/>
              <p:nvPr/>
            </p:nvSpPr>
            <p:spPr>
              <a:xfrm>
                <a:off x="3725998" y="3281610"/>
                <a:ext cx="29259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4CEF89-8AC6-00DB-BFFA-F77829734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8" y="3281610"/>
                <a:ext cx="2925929" cy="276999"/>
              </a:xfrm>
              <a:prstGeom prst="rect">
                <a:avLst/>
              </a:prstGeom>
              <a:blipFill>
                <a:blip r:embed="rId3"/>
                <a:stretch>
                  <a:fillRect l="-1299" r="-129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3316FA-FB5C-689B-7E6D-CB84409CA9E4}"/>
                  </a:ext>
                </a:extLst>
              </p:cNvPr>
              <p:cNvSpPr txBox="1"/>
              <p:nvPr/>
            </p:nvSpPr>
            <p:spPr>
              <a:xfrm>
                <a:off x="3725998" y="3625549"/>
                <a:ext cx="3627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3316FA-FB5C-689B-7E6D-CB84409CA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8" y="3625549"/>
                <a:ext cx="3627595" cy="276999"/>
              </a:xfrm>
              <a:prstGeom prst="rect">
                <a:avLst/>
              </a:prstGeom>
              <a:blipFill>
                <a:blip r:embed="rId4"/>
                <a:stretch>
                  <a:fillRect l="-1049" r="-699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F363F-03FC-5E0A-FFD3-218B02660D87}"/>
                  </a:ext>
                </a:extLst>
              </p:cNvPr>
              <p:cNvSpPr txBox="1"/>
              <p:nvPr/>
            </p:nvSpPr>
            <p:spPr>
              <a:xfrm>
                <a:off x="3725998" y="3969488"/>
                <a:ext cx="373392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=40−0.8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F363F-03FC-5E0A-FFD3-218B02660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8" y="3969488"/>
                <a:ext cx="3733927" cy="276999"/>
              </a:xfrm>
              <a:prstGeom prst="rect">
                <a:avLst/>
              </a:prstGeom>
              <a:blipFill>
                <a:blip r:embed="rId5"/>
                <a:stretch>
                  <a:fillRect l="-1017" r="-67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46D1F7-B34D-1CAD-F929-60CB4CC487A4}"/>
                  </a:ext>
                </a:extLst>
              </p:cNvPr>
              <p:cNvSpPr txBox="1"/>
              <p:nvPr/>
            </p:nvSpPr>
            <p:spPr>
              <a:xfrm>
                <a:off x="3725999" y="4313427"/>
                <a:ext cx="32800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=40−0.8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46D1F7-B34D-1CAD-F929-60CB4CC48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9" y="4313427"/>
                <a:ext cx="3280016" cy="276999"/>
              </a:xfrm>
              <a:prstGeom prst="rect">
                <a:avLst/>
              </a:prstGeom>
              <a:blipFill>
                <a:blip r:embed="rId6"/>
                <a:stretch>
                  <a:fillRect l="-1544" r="-154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659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</a:t>
            </a:r>
            <a:r>
              <a:rPr lang="en-US" dirty="0">
                <a:highlight>
                  <a:srgbClr val="FFFF00"/>
                </a:highlight>
                <a:latin typeface="+mn-lt"/>
              </a:rPr>
              <a:t>The multiplier is 5.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233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c. Repeat part b, but this time foreign economies are slowing, reducing the demand for exports, </a:t>
            </a:r>
            <a:r>
              <a:rPr lang="en-US" sz="1600" dirty="0" err="1">
                <a:latin typeface="+mn-lt"/>
              </a:rPr>
              <a:t>i.e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NX = -100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87504C-C25C-D5E8-D854-7D6EF43205B0}"/>
                  </a:ext>
                </a:extLst>
              </p:cNvPr>
              <p:cNvSpPr txBox="1"/>
              <p:nvPr/>
            </p:nvSpPr>
            <p:spPr>
              <a:xfrm>
                <a:off x="3725998" y="2565455"/>
                <a:ext cx="15499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=−100×5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87504C-C25C-D5E8-D854-7D6EF4320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8" y="2565455"/>
                <a:ext cx="1549901" cy="276999"/>
              </a:xfrm>
              <a:prstGeom prst="rect">
                <a:avLst/>
              </a:prstGeom>
              <a:blipFill>
                <a:blip r:embed="rId2"/>
                <a:stretch>
                  <a:fillRect l="-813" r="-162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011ED8B-FE56-ED11-2E8C-79F93B26FAA8}"/>
              </a:ext>
            </a:extLst>
          </p:cNvPr>
          <p:cNvSpPr txBox="1"/>
          <p:nvPr/>
        </p:nvSpPr>
        <p:spPr>
          <a:xfrm>
            <a:off x="6535335" y="2519288"/>
            <a:ext cx="199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Multiplier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978BE5-D3DE-86FF-89F2-955955598E2E}"/>
              </a:ext>
            </a:extLst>
          </p:cNvPr>
          <p:cNvCxnSpPr>
            <a:stCxn id="16" idx="1"/>
            <a:endCxn id="15" idx="3"/>
          </p:cNvCxnSpPr>
          <p:nvPr/>
        </p:nvCxnSpPr>
        <p:spPr>
          <a:xfrm flipH="1">
            <a:off x="5275899" y="2703954"/>
            <a:ext cx="12594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FDF9018-C349-BC5B-F603-48F5D37E5105}"/>
              </a:ext>
            </a:extLst>
          </p:cNvPr>
          <p:cNvSpPr txBox="1"/>
          <p:nvPr/>
        </p:nvSpPr>
        <p:spPr>
          <a:xfrm>
            <a:off x="3725998" y="2892755"/>
            <a:ext cx="391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But where did it come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4CEF89-8AC6-00DB-BFFA-F778297341A0}"/>
                  </a:ext>
                </a:extLst>
              </p:cNvPr>
              <p:cNvSpPr txBox="1"/>
              <p:nvPr/>
            </p:nvSpPr>
            <p:spPr>
              <a:xfrm>
                <a:off x="3725998" y="3281610"/>
                <a:ext cx="29259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4CEF89-8AC6-00DB-BFFA-F77829734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8" y="3281610"/>
                <a:ext cx="2925929" cy="276999"/>
              </a:xfrm>
              <a:prstGeom prst="rect">
                <a:avLst/>
              </a:prstGeom>
              <a:blipFill>
                <a:blip r:embed="rId3"/>
                <a:stretch>
                  <a:fillRect l="-1299" r="-129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3316FA-FB5C-689B-7E6D-CB84409CA9E4}"/>
                  </a:ext>
                </a:extLst>
              </p:cNvPr>
              <p:cNvSpPr txBox="1"/>
              <p:nvPr/>
            </p:nvSpPr>
            <p:spPr>
              <a:xfrm>
                <a:off x="3725998" y="3625549"/>
                <a:ext cx="3627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3316FA-FB5C-689B-7E6D-CB84409CA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8" y="3625549"/>
                <a:ext cx="3627595" cy="276999"/>
              </a:xfrm>
              <a:prstGeom prst="rect">
                <a:avLst/>
              </a:prstGeom>
              <a:blipFill>
                <a:blip r:embed="rId4"/>
                <a:stretch>
                  <a:fillRect l="-1049" r="-699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F363F-03FC-5E0A-FFD3-218B02660D87}"/>
                  </a:ext>
                </a:extLst>
              </p:cNvPr>
              <p:cNvSpPr txBox="1"/>
              <p:nvPr/>
            </p:nvSpPr>
            <p:spPr>
              <a:xfrm>
                <a:off x="3725998" y="3969488"/>
                <a:ext cx="373392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=40−0.8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F363F-03FC-5E0A-FFD3-218B02660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8" y="3969488"/>
                <a:ext cx="3733927" cy="276999"/>
              </a:xfrm>
              <a:prstGeom prst="rect">
                <a:avLst/>
              </a:prstGeom>
              <a:blipFill>
                <a:blip r:embed="rId5"/>
                <a:stretch>
                  <a:fillRect l="-1017" r="-67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46D1F7-B34D-1CAD-F929-60CB4CC487A4}"/>
                  </a:ext>
                </a:extLst>
              </p:cNvPr>
              <p:cNvSpPr txBox="1"/>
              <p:nvPr/>
            </p:nvSpPr>
            <p:spPr>
              <a:xfrm>
                <a:off x="3725999" y="4313427"/>
                <a:ext cx="32800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=40−0.8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46D1F7-B34D-1CAD-F929-60CB4CC48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9" y="4313427"/>
                <a:ext cx="3280016" cy="276999"/>
              </a:xfrm>
              <a:prstGeom prst="rect">
                <a:avLst/>
              </a:prstGeom>
              <a:blipFill>
                <a:blip r:embed="rId6"/>
                <a:stretch>
                  <a:fillRect l="-1544" r="-154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3109D5-3EEE-9A88-049C-1CAEA4A35D7C}"/>
                  </a:ext>
                </a:extLst>
              </p:cNvPr>
              <p:cNvSpPr txBox="1"/>
              <p:nvPr/>
            </p:nvSpPr>
            <p:spPr>
              <a:xfrm>
                <a:off x="184196" y="1870604"/>
                <a:ext cx="3280016" cy="5559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40−0.8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3109D5-3EEE-9A88-049C-1CAEA4A35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96" y="1870604"/>
                <a:ext cx="3280016" cy="555921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66EEF75-1D46-9C40-B8EC-3CC34A6F4512}"/>
              </a:ext>
            </a:extLst>
          </p:cNvPr>
          <p:cNvCxnSpPr>
            <a:stCxn id="14" idx="1"/>
            <a:endCxn id="19" idx="3"/>
          </p:cNvCxnSpPr>
          <p:nvPr/>
        </p:nvCxnSpPr>
        <p:spPr>
          <a:xfrm rot="10800000">
            <a:off x="3464213" y="2148565"/>
            <a:ext cx="261787" cy="23033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72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</a:t>
            </a:r>
            <a:r>
              <a:rPr lang="en-US" dirty="0">
                <a:highlight>
                  <a:srgbClr val="FFFF00"/>
                </a:highlight>
                <a:latin typeface="+mn-lt"/>
              </a:rPr>
              <a:t>The multiplier is 5.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233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c. Repeat part b, but this time foreign economies are slowing, reducing the demand for exports, </a:t>
            </a:r>
            <a:r>
              <a:rPr lang="en-US" sz="1600" dirty="0" err="1">
                <a:latin typeface="+mn-lt"/>
              </a:rPr>
              <a:t>i.e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NX = -100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87504C-C25C-D5E8-D854-7D6EF43205B0}"/>
                  </a:ext>
                </a:extLst>
              </p:cNvPr>
              <p:cNvSpPr txBox="1"/>
              <p:nvPr/>
            </p:nvSpPr>
            <p:spPr>
              <a:xfrm>
                <a:off x="3725998" y="2565455"/>
                <a:ext cx="15499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=−100×5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87504C-C25C-D5E8-D854-7D6EF4320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8" y="2565455"/>
                <a:ext cx="1549901" cy="276999"/>
              </a:xfrm>
              <a:prstGeom prst="rect">
                <a:avLst/>
              </a:prstGeom>
              <a:blipFill>
                <a:blip r:embed="rId2"/>
                <a:stretch>
                  <a:fillRect l="-813" r="-162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011ED8B-FE56-ED11-2E8C-79F93B26FAA8}"/>
              </a:ext>
            </a:extLst>
          </p:cNvPr>
          <p:cNvSpPr txBox="1"/>
          <p:nvPr/>
        </p:nvSpPr>
        <p:spPr>
          <a:xfrm>
            <a:off x="6535335" y="2519288"/>
            <a:ext cx="199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Multiplier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978BE5-D3DE-86FF-89F2-955955598E2E}"/>
              </a:ext>
            </a:extLst>
          </p:cNvPr>
          <p:cNvCxnSpPr>
            <a:stCxn id="16" idx="1"/>
            <a:endCxn id="15" idx="3"/>
          </p:cNvCxnSpPr>
          <p:nvPr/>
        </p:nvCxnSpPr>
        <p:spPr>
          <a:xfrm flipH="1">
            <a:off x="5275899" y="2703954"/>
            <a:ext cx="12594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FDF9018-C349-BC5B-F603-48F5D37E5105}"/>
              </a:ext>
            </a:extLst>
          </p:cNvPr>
          <p:cNvSpPr txBox="1"/>
          <p:nvPr/>
        </p:nvSpPr>
        <p:spPr>
          <a:xfrm>
            <a:off x="3725998" y="2892755"/>
            <a:ext cx="391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But where did it come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4CEF89-8AC6-00DB-BFFA-F778297341A0}"/>
                  </a:ext>
                </a:extLst>
              </p:cNvPr>
              <p:cNvSpPr txBox="1"/>
              <p:nvPr/>
            </p:nvSpPr>
            <p:spPr>
              <a:xfrm>
                <a:off x="3725998" y="3281610"/>
                <a:ext cx="29259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4CEF89-8AC6-00DB-BFFA-F77829734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8" y="3281610"/>
                <a:ext cx="2925929" cy="276999"/>
              </a:xfrm>
              <a:prstGeom prst="rect">
                <a:avLst/>
              </a:prstGeom>
              <a:blipFill>
                <a:blip r:embed="rId3"/>
                <a:stretch>
                  <a:fillRect l="-1299" r="-129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3316FA-FB5C-689B-7E6D-CB84409CA9E4}"/>
                  </a:ext>
                </a:extLst>
              </p:cNvPr>
              <p:cNvSpPr txBox="1"/>
              <p:nvPr/>
            </p:nvSpPr>
            <p:spPr>
              <a:xfrm>
                <a:off x="3725998" y="3625549"/>
                <a:ext cx="3627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3316FA-FB5C-689B-7E6D-CB84409CA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8" y="3625549"/>
                <a:ext cx="3627595" cy="276999"/>
              </a:xfrm>
              <a:prstGeom prst="rect">
                <a:avLst/>
              </a:prstGeom>
              <a:blipFill>
                <a:blip r:embed="rId4"/>
                <a:stretch>
                  <a:fillRect l="-1049" r="-699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F363F-03FC-5E0A-FFD3-218B02660D87}"/>
                  </a:ext>
                </a:extLst>
              </p:cNvPr>
              <p:cNvSpPr txBox="1"/>
              <p:nvPr/>
            </p:nvSpPr>
            <p:spPr>
              <a:xfrm>
                <a:off x="3725998" y="3969488"/>
                <a:ext cx="373392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=40−0.8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F363F-03FC-5E0A-FFD3-218B02660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8" y="3969488"/>
                <a:ext cx="3733927" cy="276999"/>
              </a:xfrm>
              <a:prstGeom prst="rect">
                <a:avLst/>
              </a:prstGeom>
              <a:blipFill>
                <a:blip r:embed="rId5"/>
                <a:stretch>
                  <a:fillRect l="-1017" r="-67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46D1F7-B34D-1CAD-F929-60CB4CC487A4}"/>
                  </a:ext>
                </a:extLst>
              </p:cNvPr>
              <p:cNvSpPr txBox="1"/>
              <p:nvPr/>
            </p:nvSpPr>
            <p:spPr>
              <a:xfrm>
                <a:off x="3725999" y="4313427"/>
                <a:ext cx="32800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=40−0.8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46D1F7-B34D-1CAD-F929-60CB4CC48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9" y="4313427"/>
                <a:ext cx="3280016" cy="276999"/>
              </a:xfrm>
              <a:prstGeom prst="rect">
                <a:avLst/>
              </a:prstGeom>
              <a:blipFill>
                <a:blip r:embed="rId6"/>
                <a:stretch>
                  <a:fillRect l="-1544" r="-154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3109D5-3EEE-9A88-049C-1CAEA4A35D7C}"/>
                  </a:ext>
                </a:extLst>
              </p:cNvPr>
              <p:cNvSpPr txBox="1"/>
              <p:nvPr/>
            </p:nvSpPr>
            <p:spPr>
              <a:xfrm>
                <a:off x="184196" y="1870604"/>
                <a:ext cx="3280016" cy="5559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40−0.8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3109D5-3EEE-9A88-049C-1CAEA4A35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96" y="1870604"/>
                <a:ext cx="3280016" cy="555921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66EEF75-1D46-9C40-B8EC-3CC34A6F4512}"/>
              </a:ext>
            </a:extLst>
          </p:cNvPr>
          <p:cNvCxnSpPr>
            <a:stCxn id="14" idx="1"/>
            <a:endCxn id="19" idx="3"/>
          </p:cNvCxnSpPr>
          <p:nvPr/>
        </p:nvCxnSpPr>
        <p:spPr>
          <a:xfrm rot="10800000">
            <a:off x="3464213" y="2148565"/>
            <a:ext cx="261787" cy="23033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2CFA73-E11B-D286-B57E-87140B4F86F4}"/>
                  </a:ext>
                </a:extLst>
              </p:cNvPr>
              <p:cNvSpPr txBox="1"/>
              <p:nvPr/>
            </p:nvSpPr>
            <p:spPr>
              <a:xfrm>
                <a:off x="292901" y="2641003"/>
                <a:ext cx="3225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=5(40−0.8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𝑁𝑋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2CFA73-E11B-D286-B57E-87140B4F8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01" y="2641003"/>
                <a:ext cx="3225178" cy="276999"/>
              </a:xfrm>
              <a:prstGeom prst="rect">
                <a:avLst/>
              </a:prstGeom>
              <a:blipFill>
                <a:blip r:embed="rId8"/>
                <a:stretch>
                  <a:fillRect l="-2756" t="-21739" r="-3937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395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</a:t>
            </a:r>
            <a:r>
              <a:rPr lang="en-US" dirty="0">
                <a:highlight>
                  <a:srgbClr val="FFFF00"/>
                </a:highlight>
                <a:latin typeface="+mn-lt"/>
              </a:rPr>
              <a:t>The multiplier is 5.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233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c. Repeat part b, but this time foreign economies are slowing, reducing the demand for exports, </a:t>
            </a:r>
            <a:r>
              <a:rPr lang="en-US" sz="1600" dirty="0" err="1">
                <a:latin typeface="+mn-lt"/>
              </a:rPr>
              <a:t>i.e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highlight>
                  <a:srgbClr val="FFFF00"/>
                </a:highlight>
                <a:latin typeface="+mn-lt"/>
              </a:rPr>
              <a:t>NX = -100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87504C-C25C-D5E8-D854-7D6EF43205B0}"/>
                  </a:ext>
                </a:extLst>
              </p:cNvPr>
              <p:cNvSpPr txBox="1"/>
              <p:nvPr/>
            </p:nvSpPr>
            <p:spPr>
              <a:xfrm>
                <a:off x="3725998" y="2565455"/>
                <a:ext cx="15499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=−100×5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87504C-C25C-D5E8-D854-7D6EF4320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8" y="2565455"/>
                <a:ext cx="1549901" cy="276999"/>
              </a:xfrm>
              <a:prstGeom prst="rect">
                <a:avLst/>
              </a:prstGeom>
              <a:blipFill>
                <a:blip r:embed="rId2"/>
                <a:stretch>
                  <a:fillRect l="-813" r="-162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011ED8B-FE56-ED11-2E8C-79F93B26FAA8}"/>
              </a:ext>
            </a:extLst>
          </p:cNvPr>
          <p:cNvSpPr txBox="1"/>
          <p:nvPr/>
        </p:nvSpPr>
        <p:spPr>
          <a:xfrm>
            <a:off x="6535335" y="2519288"/>
            <a:ext cx="199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Multiplier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978BE5-D3DE-86FF-89F2-955955598E2E}"/>
              </a:ext>
            </a:extLst>
          </p:cNvPr>
          <p:cNvCxnSpPr>
            <a:stCxn id="16" idx="1"/>
            <a:endCxn id="15" idx="3"/>
          </p:cNvCxnSpPr>
          <p:nvPr/>
        </p:nvCxnSpPr>
        <p:spPr>
          <a:xfrm flipH="1">
            <a:off x="5275899" y="2703954"/>
            <a:ext cx="12594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FDF9018-C349-BC5B-F603-48F5D37E5105}"/>
              </a:ext>
            </a:extLst>
          </p:cNvPr>
          <p:cNvSpPr txBox="1"/>
          <p:nvPr/>
        </p:nvSpPr>
        <p:spPr>
          <a:xfrm>
            <a:off x="3725998" y="2892755"/>
            <a:ext cx="391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But where did it come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4CEF89-8AC6-00DB-BFFA-F778297341A0}"/>
                  </a:ext>
                </a:extLst>
              </p:cNvPr>
              <p:cNvSpPr txBox="1"/>
              <p:nvPr/>
            </p:nvSpPr>
            <p:spPr>
              <a:xfrm>
                <a:off x="3725998" y="3281610"/>
                <a:ext cx="29259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4CEF89-8AC6-00DB-BFFA-F77829734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8" y="3281610"/>
                <a:ext cx="2925929" cy="276999"/>
              </a:xfrm>
              <a:prstGeom prst="rect">
                <a:avLst/>
              </a:prstGeom>
              <a:blipFill>
                <a:blip r:embed="rId3"/>
                <a:stretch>
                  <a:fillRect l="-1299" r="-129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3316FA-FB5C-689B-7E6D-CB84409CA9E4}"/>
                  </a:ext>
                </a:extLst>
              </p:cNvPr>
              <p:cNvSpPr txBox="1"/>
              <p:nvPr/>
            </p:nvSpPr>
            <p:spPr>
              <a:xfrm>
                <a:off x="3725998" y="3625549"/>
                <a:ext cx="3627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3316FA-FB5C-689B-7E6D-CB84409CA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8" y="3625549"/>
                <a:ext cx="3627595" cy="276999"/>
              </a:xfrm>
              <a:prstGeom prst="rect">
                <a:avLst/>
              </a:prstGeom>
              <a:blipFill>
                <a:blip r:embed="rId4"/>
                <a:stretch>
                  <a:fillRect l="-1049" r="-699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F363F-03FC-5E0A-FFD3-218B02660D87}"/>
                  </a:ext>
                </a:extLst>
              </p:cNvPr>
              <p:cNvSpPr txBox="1"/>
              <p:nvPr/>
            </p:nvSpPr>
            <p:spPr>
              <a:xfrm>
                <a:off x="3725998" y="3969488"/>
                <a:ext cx="373392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=40−0.8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9F363F-03FC-5E0A-FFD3-218B02660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8" y="3969488"/>
                <a:ext cx="3733927" cy="276999"/>
              </a:xfrm>
              <a:prstGeom prst="rect">
                <a:avLst/>
              </a:prstGeom>
              <a:blipFill>
                <a:blip r:embed="rId5"/>
                <a:stretch>
                  <a:fillRect l="-1017" r="-67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46D1F7-B34D-1CAD-F929-60CB4CC487A4}"/>
                  </a:ext>
                </a:extLst>
              </p:cNvPr>
              <p:cNvSpPr txBox="1"/>
              <p:nvPr/>
            </p:nvSpPr>
            <p:spPr>
              <a:xfrm>
                <a:off x="3725999" y="4313427"/>
                <a:ext cx="32800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=40−0.8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46D1F7-B34D-1CAD-F929-60CB4CC48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999" y="4313427"/>
                <a:ext cx="3280016" cy="276999"/>
              </a:xfrm>
              <a:prstGeom prst="rect">
                <a:avLst/>
              </a:prstGeom>
              <a:blipFill>
                <a:blip r:embed="rId6"/>
                <a:stretch>
                  <a:fillRect l="-1544" r="-154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3109D5-3EEE-9A88-049C-1CAEA4A35D7C}"/>
                  </a:ext>
                </a:extLst>
              </p:cNvPr>
              <p:cNvSpPr txBox="1"/>
              <p:nvPr/>
            </p:nvSpPr>
            <p:spPr>
              <a:xfrm>
                <a:off x="184196" y="1870604"/>
                <a:ext cx="3280016" cy="5559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40−0.8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3109D5-3EEE-9A88-049C-1CAEA4A35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96" y="1870604"/>
                <a:ext cx="3280016" cy="555921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66EEF75-1D46-9C40-B8EC-3CC34A6F4512}"/>
              </a:ext>
            </a:extLst>
          </p:cNvPr>
          <p:cNvCxnSpPr>
            <a:stCxn id="14" idx="1"/>
            <a:endCxn id="19" idx="3"/>
          </p:cNvCxnSpPr>
          <p:nvPr/>
        </p:nvCxnSpPr>
        <p:spPr>
          <a:xfrm rot="10800000">
            <a:off x="3464213" y="2148565"/>
            <a:ext cx="261787" cy="23033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2CFA73-E11B-D286-B57E-87140B4F86F4}"/>
                  </a:ext>
                </a:extLst>
              </p:cNvPr>
              <p:cNvSpPr txBox="1"/>
              <p:nvPr/>
            </p:nvSpPr>
            <p:spPr>
              <a:xfrm>
                <a:off x="292901" y="2641003"/>
                <a:ext cx="3225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=5(40−0.8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𝑁𝑋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2CFA73-E11B-D286-B57E-87140B4F8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01" y="2641003"/>
                <a:ext cx="3225178" cy="276999"/>
              </a:xfrm>
              <a:prstGeom prst="rect">
                <a:avLst/>
              </a:prstGeom>
              <a:blipFill>
                <a:blip r:embed="rId8"/>
                <a:stretch>
                  <a:fillRect l="-2756" t="-21739" r="-3937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551BFFB-7201-5435-06C7-F18E92AF70F7}"/>
              </a:ext>
            </a:extLst>
          </p:cNvPr>
          <p:cNvSpPr txBox="1"/>
          <p:nvPr/>
        </p:nvSpPr>
        <p:spPr>
          <a:xfrm>
            <a:off x="292901" y="3747347"/>
            <a:ext cx="1106225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Multiplier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97D7BC-827C-1982-4502-09A551624171}"/>
              </a:ext>
            </a:extLst>
          </p:cNvPr>
          <p:cNvCxnSpPr>
            <a:cxnSpLocks/>
          </p:cNvCxnSpPr>
          <p:nvPr/>
        </p:nvCxnSpPr>
        <p:spPr>
          <a:xfrm flipH="1" flipV="1">
            <a:off x="790406" y="2871283"/>
            <a:ext cx="111214" cy="82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65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ultiplier">
            <a:hlinkClick r:id="" action="ppaction://media"/>
            <a:extLst>
              <a:ext uri="{FF2B5EF4-FFF2-40B4-BE49-F238E27FC236}">
                <a16:creationId xmlns:a16="http://schemas.microsoft.com/office/drawing/2014/main" id="{2E0D828E-070A-06A0-B29C-5E61455E7E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1F07B1-3A8B-727C-0080-2CB565F73491}"/>
              </a:ext>
            </a:extLst>
          </p:cNvPr>
          <p:cNvSpPr txBox="1"/>
          <p:nvPr/>
        </p:nvSpPr>
        <p:spPr>
          <a:xfrm>
            <a:off x="174171" y="226424"/>
            <a:ext cx="151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Macromim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58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8167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816762" cy="276999"/>
              </a:xfrm>
              <a:prstGeom prst="rect">
                <a:avLst/>
              </a:prstGeom>
              <a:blipFill>
                <a:blip r:embed="rId5"/>
                <a:stretch>
                  <a:fillRect l="-6154" r="-46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233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d. How do your results help to explain the tendency of recessions and expansions to spread across countries?</a:t>
            </a:r>
          </a:p>
        </p:txBody>
      </p:sp>
    </p:spTree>
    <p:extLst>
      <p:ext uri="{BB962C8B-B14F-4D97-AF65-F5344CB8AC3E}">
        <p14:creationId xmlns:p14="http://schemas.microsoft.com/office/powerpoint/2010/main" val="148328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D776-E8F1-2CA0-8F82-AE3186AC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Short-run Equilibrium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2F9885-3190-3018-A18C-3EF92F559953}"/>
                  </a:ext>
                </a:extLst>
              </p:cNvPr>
              <p:cNvSpPr txBox="1"/>
              <p:nvPr/>
            </p:nvSpPr>
            <p:spPr>
              <a:xfrm>
                <a:off x="577850" y="1384663"/>
                <a:ext cx="6104709" cy="329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600" dirty="0"/>
                  <a:t>In the long-run, output is determined by “real” factors, i.e. the potential of economy</a:t>
                </a:r>
              </a:p>
              <a:p>
                <a:endParaRPr lang="en-US" sz="1600" dirty="0"/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In the short-run, output is determined by demand</a:t>
                </a:r>
              </a:p>
              <a:p>
                <a:pPr marL="285750" indent="-285750">
                  <a:buFontTx/>
                  <a:buChar char="-"/>
                </a:pPr>
                <a:endParaRPr lang="en-US" sz="1600" dirty="0"/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Demand is what people spent, i.e. expenditure</a:t>
                </a:r>
              </a:p>
              <a:p>
                <a:pPr marL="285750" indent="-285750">
                  <a:buFontTx/>
                  <a:buChar char="-"/>
                </a:pPr>
                <a:endParaRPr lang="en-US" sz="1600" dirty="0"/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When supply catches up with demand, we have equilibrium</a:t>
                </a:r>
              </a:p>
              <a:p>
                <a:pPr marL="285750" indent="-285750">
                  <a:buFontTx/>
                  <a:buChar char="-"/>
                </a:pPr>
                <a:endParaRPr lang="en-US" sz="1600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𝑃𝐴𝐸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𝐴𝐷</m:t>
                    </m:r>
                  </m:oMath>
                </a14:m>
                <a:endParaRPr lang="en-US" sz="1600" dirty="0"/>
              </a:p>
              <a:p>
                <a:pPr marL="285750" indent="-285750">
                  <a:buFontTx/>
                  <a:buChar char="-"/>
                </a:pPr>
                <a:endParaRPr lang="en-US" sz="1600" dirty="0"/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Price cannot change in short-run, price change dampens the effect of extra government spending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2F9885-3190-3018-A18C-3EF92F55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384663"/>
                <a:ext cx="6104709" cy="3293209"/>
              </a:xfrm>
              <a:prstGeom prst="rect">
                <a:avLst/>
              </a:prstGeom>
              <a:blipFill>
                <a:blip r:embed="rId2"/>
                <a:stretch>
                  <a:fillRect l="-415" t="-383" b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148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B095-7A0C-4896-3C02-04BA4F5A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736598"/>
            <a:ext cx="7988300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AU" dirty="0">
                <a:latin typeface="Times"/>
                <a:cs typeface="Times"/>
              </a:rPr>
              <a:t>Tutorial Problems</a:t>
            </a:r>
            <a:endParaRPr lang="en-US">
              <a:latin typeface="Times"/>
              <a:cs typeface="Times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/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=40+0.8(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0385F-F55E-88BE-406C-874C553E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1855191"/>
                <a:ext cx="2106346" cy="276999"/>
              </a:xfrm>
              <a:prstGeom prst="rect">
                <a:avLst/>
              </a:prstGeom>
              <a:blipFill>
                <a:blip r:embed="rId2"/>
                <a:stretch>
                  <a:fillRect l="-1796" r="-299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/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555B7-0415-1083-E473-654790560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311557"/>
                <a:ext cx="839910" cy="276999"/>
              </a:xfrm>
              <a:prstGeom prst="rect">
                <a:avLst/>
              </a:prstGeom>
              <a:blipFill>
                <a:blip r:embed="rId3"/>
                <a:stretch>
                  <a:fillRect l="-5970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860E48-661D-DCBB-C18C-5A45019D38CE}"/>
              </a:ext>
            </a:extLst>
          </p:cNvPr>
          <p:cNvSpPr txBox="1"/>
          <p:nvPr/>
        </p:nvSpPr>
        <p:spPr>
          <a:xfrm>
            <a:off x="577850" y="1290596"/>
            <a:ext cx="826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An economy is described by the following equations. The multiplier is 5.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/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40D7A-268A-02EE-D638-45841043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2767923"/>
                <a:ext cx="906210" cy="276999"/>
              </a:xfrm>
              <a:prstGeom prst="rect">
                <a:avLst/>
              </a:prstGeom>
              <a:blipFill>
                <a:blip r:embed="rId4"/>
                <a:stretch>
                  <a:fillRect l="-5556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/>
              <p:nvPr/>
            </p:nvSpPr>
            <p:spPr>
              <a:xfrm>
                <a:off x="891359" y="3217171"/>
                <a:ext cx="8167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2665B-DE43-854B-5809-75ADFDC8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217171"/>
                <a:ext cx="816762" cy="276999"/>
              </a:xfrm>
              <a:prstGeom prst="rect">
                <a:avLst/>
              </a:prstGeom>
              <a:blipFill>
                <a:blip r:embed="rId5"/>
                <a:stretch>
                  <a:fillRect l="-6154" r="-46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/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28E50-65B7-99E8-6558-17BD0A773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3680655"/>
                <a:ext cx="893129" cy="276999"/>
              </a:xfrm>
              <a:prstGeom prst="rect">
                <a:avLst/>
              </a:prstGeom>
              <a:blipFill>
                <a:blip r:embed="rId6"/>
                <a:stretch>
                  <a:fillRect l="-5634" r="-563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/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=580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6BEDC-41EF-BC03-06EB-82314BB3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59" y="4117312"/>
                <a:ext cx="970148" cy="276999"/>
              </a:xfrm>
              <a:prstGeom prst="rect">
                <a:avLst/>
              </a:prstGeom>
              <a:blipFill>
                <a:blip r:embed="rId7"/>
                <a:stretch>
                  <a:fillRect l="-5195" r="-649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434ADB-463A-DF14-F807-A117DCF1D217}"/>
              </a:ext>
            </a:extLst>
          </p:cNvPr>
          <p:cNvSpPr txBox="1"/>
          <p:nvPr/>
        </p:nvSpPr>
        <p:spPr>
          <a:xfrm>
            <a:off x="3725998" y="1822492"/>
            <a:ext cx="5233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d. How do your results help to explain the tendency of recessions and expansions to spread across countries?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4FAE93-CE89-6EEB-E786-B3F46B1CF54E}"/>
              </a:ext>
            </a:extLst>
          </p:cNvPr>
          <p:cNvSpPr txBox="1"/>
          <p:nvPr/>
        </p:nvSpPr>
        <p:spPr>
          <a:xfrm>
            <a:off x="3881267" y="2906422"/>
            <a:ext cx="3927314" cy="33855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  <a:cs typeface="Times New Roman" panose="02020603050405020304" pitchFamily="18" charset="0"/>
              </a:rPr>
              <a:t>Spillover effect of foreign macroeconomy.</a:t>
            </a:r>
          </a:p>
        </p:txBody>
      </p:sp>
    </p:spTree>
    <p:extLst>
      <p:ext uri="{BB962C8B-B14F-4D97-AF65-F5344CB8AC3E}">
        <p14:creationId xmlns:p14="http://schemas.microsoft.com/office/powerpoint/2010/main" val="237854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0F0EB4-37CB-833F-D754-8395D8322A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FBCF-C40B-54F0-C939-05B4DC3551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Slide or Note?</a:t>
            </a:r>
          </a:p>
          <a:p>
            <a:endParaRPr lang="en-US" dirty="0"/>
          </a:p>
        </p:txBody>
      </p:sp>
      <p:pic>
        <p:nvPicPr>
          <p:cNvPr id="5" name="Picture 4" descr="The University of Sydney">
            <a:extLst>
              <a:ext uri="{FF2B5EF4-FFF2-40B4-BE49-F238E27FC236}">
                <a16:creationId xmlns:a16="http://schemas.microsoft.com/office/drawing/2014/main" id="{6E195B15-2B20-BD5C-71DD-5FDDA4C57C4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966" y="3826176"/>
            <a:ext cx="2111452" cy="74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20804"/>
      </p:ext>
    </p:extLst>
  </p:cSld>
  <p:clrMapOvr>
    <a:masterClrMapping/>
  </p:clrMapOvr>
  <p:transition spd="slow">
    <p:push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D911-1FF5-4A8D-1CB4-7620B42D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Tutorial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96F75-4316-F0BB-9D26-1B978316A6BA}"/>
              </a:ext>
            </a:extLst>
          </p:cNvPr>
          <p:cNvSpPr txBox="1"/>
          <p:nvPr/>
        </p:nvSpPr>
        <p:spPr>
          <a:xfrm>
            <a:off x="577850" y="1275606"/>
            <a:ext cx="831463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dirty="0">
                <a:latin typeface="+mn-lt"/>
              </a:rPr>
              <a:t>2</a:t>
            </a:r>
            <a:r>
              <a:rPr lang="en-AU" dirty="0">
                <a:latin typeface="+mn-lt"/>
              </a:rPr>
              <a:t>. The government is considering two alternative policies, one involving increased government</a:t>
            </a:r>
            <a:r>
              <a:rPr lang="zh-CN" altLang="en-US" dirty="0">
                <a:latin typeface="+mn-lt"/>
              </a:rPr>
              <a:t> </a:t>
            </a:r>
            <a:r>
              <a:rPr lang="en-AU" dirty="0">
                <a:latin typeface="+mn-lt"/>
              </a:rPr>
              <a:t>purchases of 50 units, the other involving tax cuts of 50 units. Which policy will stimulate</a:t>
            </a:r>
            <a:r>
              <a:rPr lang="zh-CN" altLang="en-US" dirty="0">
                <a:latin typeface="+mn-lt"/>
              </a:rPr>
              <a:t> </a:t>
            </a:r>
            <a:r>
              <a:rPr lang="en-AU" dirty="0">
                <a:latin typeface="+mn-lt"/>
              </a:rPr>
              <a:t>planned aggregate expenditure more? Why?</a:t>
            </a:r>
          </a:p>
        </p:txBody>
      </p:sp>
    </p:spTree>
    <p:extLst>
      <p:ext uri="{BB962C8B-B14F-4D97-AF65-F5344CB8AC3E}">
        <p14:creationId xmlns:p14="http://schemas.microsoft.com/office/powerpoint/2010/main" val="2820140533"/>
      </p:ext>
    </p:extLst>
  </p:cSld>
  <p:clrMapOvr>
    <a:masterClrMapping/>
  </p:clrMapOvr>
  <p:transition spd="slow">
    <p:push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D911-1FF5-4A8D-1CB4-7620B42D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Tutorial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96F75-4316-F0BB-9D26-1B978316A6BA}"/>
              </a:ext>
            </a:extLst>
          </p:cNvPr>
          <p:cNvSpPr txBox="1"/>
          <p:nvPr/>
        </p:nvSpPr>
        <p:spPr>
          <a:xfrm>
            <a:off x="577850" y="1275606"/>
            <a:ext cx="831463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dirty="0">
                <a:latin typeface="+mn-lt"/>
              </a:rPr>
              <a:t>2</a:t>
            </a:r>
            <a:r>
              <a:rPr lang="en-AU" dirty="0">
                <a:latin typeface="+mn-lt"/>
              </a:rPr>
              <a:t>. The government is considering two alternative policies, one involving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increased government</a:t>
            </a:r>
            <a:r>
              <a:rPr lang="zh-CN" altLang="en-US" dirty="0">
                <a:highlight>
                  <a:srgbClr val="FFFF00"/>
                </a:highlight>
                <a:latin typeface="+mn-lt"/>
              </a:rPr>
              <a:t>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purchases of 50 units</a:t>
            </a:r>
            <a:r>
              <a:rPr lang="en-AU" dirty="0">
                <a:latin typeface="+mn-lt"/>
              </a:rPr>
              <a:t>, the other involving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tax cuts of 50 units</a:t>
            </a:r>
            <a:r>
              <a:rPr lang="en-AU" dirty="0">
                <a:latin typeface="+mn-lt"/>
              </a:rPr>
              <a:t>. Which policy will stimulate</a:t>
            </a:r>
            <a:r>
              <a:rPr lang="zh-CN" altLang="en-US" dirty="0">
                <a:latin typeface="+mn-lt"/>
              </a:rPr>
              <a:t> </a:t>
            </a:r>
            <a:r>
              <a:rPr lang="en-AU" dirty="0">
                <a:latin typeface="+mn-lt"/>
              </a:rPr>
              <a:t>planned aggregate expenditure more? Why?</a:t>
            </a:r>
          </a:p>
        </p:txBody>
      </p:sp>
    </p:spTree>
    <p:extLst>
      <p:ext uri="{BB962C8B-B14F-4D97-AF65-F5344CB8AC3E}">
        <p14:creationId xmlns:p14="http://schemas.microsoft.com/office/powerpoint/2010/main" val="159513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D911-1FF5-4A8D-1CB4-7620B42D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Tutorial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96F75-4316-F0BB-9D26-1B978316A6BA}"/>
              </a:ext>
            </a:extLst>
          </p:cNvPr>
          <p:cNvSpPr txBox="1"/>
          <p:nvPr/>
        </p:nvSpPr>
        <p:spPr>
          <a:xfrm>
            <a:off x="577850" y="1275606"/>
            <a:ext cx="831463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dirty="0">
                <a:latin typeface="+mn-lt"/>
              </a:rPr>
              <a:t>2</a:t>
            </a:r>
            <a:r>
              <a:rPr lang="en-AU" dirty="0">
                <a:latin typeface="+mn-lt"/>
              </a:rPr>
              <a:t>. The government is considering two alternative policies, one involving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increased government</a:t>
            </a:r>
            <a:r>
              <a:rPr lang="zh-CN" altLang="en-US" dirty="0">
                <a:highlight>
                  <a:srgbClr val="FFFF00"/>
                </a:highlight>
                <a:latin typeface="+mn-lt"/>
              </a:rPr>
              <a:t>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purchases of 50 units</a:t>
            </a:r>
            <a:r>
              <a:rPr lang="en-AU" dirty="0">
                <a:latin typeface="+mn-lt"/>
              </a:rPr>
              <a:t>, the other involving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tax cuts of 50 units</a:t>
            </a:r>
            <a:r>
              <a:rPr lang="en-AU" dirty="0">
                <a:latin typeface="+mn-lt"/>
              </a:rPr>
              <a:t>. Which policy will stimulate</a:t>
            </a:r>
            <a:r>
              <a:rPr lang="zh-CN" altLang="en-US" dirty="0">
                <a:latin typeface="+mn-lt"/>
              </a:rPr>
              <a:t> </a:t>
            </a:r>
            <a:r>
              <a:rPr lang="en-AU" dirty="0">
                <a:latin typeface="+mn-lt"/>
              </a:rPr>
              <a:t>planned aggregate expenditure more? Why?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4A808-80C5-6CB2-7B79-02E88847E3AD}"/>
                  </a:ext>
                </a:extLst>
              </p:cNvPr>
              <p:cNvSpPr txBox="1"/>
              <p:nvPr/>
            </p:nvSpPr>
            <p:spPr>
              <a:xfrm>
                <a:off x="969523" y="2571750"/>
                <a:ext cx="253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4A808-80C5-6CB2-7B79-02E88847E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523" y="2571750"/>
                <a:ext cx="2530757" cy="276999"/>
              </a:xfrm>
              <a:prstGeom prst="rect">
                <a:avLst/>
              </a:prstGeom>
              <a:blipFill>
                <a:blip r:embed="rId2"/>
                <a:stretch>
                  <a:fillRect l="-1500" t="-4348" r="-300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914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D911-1FF5-4A8D-1CB4-7620B42D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Tutorial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96F75-4316-F0BB-9D26-1B978316A6BA}"/>
              </a:ext>
            </a:extLst>
          </p:cNvPr>
          <p:cNvSpPr txBox="1"/>
          <p:nvPr/>
        </p:nvSpPr>
        <p:spPr>
          <a:xfrm>
            <a:off x="577850" y="1275606"/>
            <a:ext cx="831463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dirty="0">
                <a:latin typeface="+mn-lt"/>
              </a:rPr>
              <a:t>2</a:t>
            </a:r>
            <a:r>
              <a:rPr lang="en-AU" dirty="0">
                <a:latin typeface="+mn-lt"/>
              </a:rPr>
              <a:t>. The government is considering two alternative policies, one involving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increased government</a:t>
            </a:r>
            <a:r>
              <a:rPr lang="zh-CN" altLang="en-US" dirty="0">
                <a:highlight>
                  <a:srgbClr val="FFFF00"/>
                </a:highlight>
                <a:latin typeface="+mn-lt"/>
              </a:rPr>
              <a:t>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purchases of 50 units</a:t>
            </a:r>
            <a:r>
              <a:rPr lang="en-AU" dirty="0">
                <a:latin typeface="+mn-lt"/>
              </a:rPr>
              <a:t>, the other involving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tax cuts of 50 units</a:t>
            </a:r>
            <a:r>
              <a:rPr lang="en-AU" dirty="0">
                <a:latin typeface="+mn-lt"/>
              </a:rPr>
              <a:t>. Which policy will stimulate</a:t>
            </a:r>
            <a:r>
              <a:rPr lang="zh-CN" altLang="en-US" dirty="0">
                <a:latin typeface="+mn-lt"/>
              </a:rPr>
              <a:t> </a:t>
            </a:r>
            <a:r>
              <a:rPr lang="en-AU" dirty="0">
                <a:latin typeface="+mn-lt"/>
              </a:rPr>
              <a:t>planned aggregate expenditure more? Why?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4A808-80C5-6CB2-7B79-02E88847E3AD}"/>
                  </a:ext>
                </a:extLst>
              </p:cNvPr>
              <p:cNvSpPr txBox="1"/>
              <p:nvPr/>
            </p:nvSpPr>
            <p:spPr>
              <a:xfrm>
                <a:off x="969523" y="2571750"/>
                <a:ext cx="253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4A808-80C5-6CB2-7B79-02E88847E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523" y="2571750"/>
                <a:ext cx="2530757" cy="276999"/>
              </a:xfrm>
              <a:prstGeom prst="rect">
                <a:avLst/>
              </a:prstGeom>
              <a:blipFill>
                <a:blip r:embed="rId2"/>
                <a:stretch>
                  <a:fillRect l="-1500" t="-4348" r="-300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96936-397F-8675-362B-BD06FCA81ECF}"/>
                  </a:ext>
                </a:extLst>
              </p:cNvPr>
              <p:cNvSpPr txBox="1"/>
              <p:nvPr/>
            </p:nvSpPr>
            <p:spPr>
              <a:xfrm>
                <a:off x="1254868" y="3221563"/>
                <a:ext cx="1806392" cy="277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96936-397F-8675-362B-BD06FCA81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868" y="3221563"/>
                <a:ext cx="1806392" cy="277576"/>
              </a:xfrm>
              <a:prstGeom prst="rect">
                <a:avLst/>
              </a:prstGeom>
              <a:blipFill>
                <a:blip r:embed="rId3"/>
                <a:stretch>
                  <a:fillRect l="-2098" r="-419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08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D911-1FF5-4A8D-1CB4-7620B42D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Tutorial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96F75-4316-F0BB-9D26-1B978316A6BA}"/>
              </a:ext>
            </a:extLst>
          </p:cNvPr>
          <p:cNvSpPr txBox="1"/>
          <p:nvPr/>
        </p:nvSpPr>
        <p:spPr>
          <a:xfrm>
            <a:off x="577850" y="1275606"/>
            <a:ext cx="831463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dirty="0">
                <a:latin typeface="+mn-lt"/>
              </a:rPr>
              <a:t>2</a:t>
            </a:r>
            <a:r>
              <a:rPr lang="en-AU" dirty="0">
                <a:latin typeface="+mn-lt"/>
              </a:rPr>
              <a:t>. The government is considering two alternative policies, one involving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increased government</a:t>
            </a:r>
            <a:r>
              <a:rPr lang="zh-CN" altLang="en-US" dirty="0">
                <a:highlight>
                  <a:srgbClr val="FFFF00"/>
                </a:highlight>
                <a:latin typeface="+mn-lt"/>
              </a:rPr>
              <a:t>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purchases of 50 units</a:t>
            </a:r>
            <a:r>
              <a:rPr lang="en-AU" dirty="0">
                <a:latin typeface="+mn-lt"/>
              </a:rPr>
              <a:t>, the other involving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tax cuts of 50 units</a:t>
            </a:r>
            <a:r>
              <a:rPr lang="en-AU" dirty="0">
                <a:latin typeface="+mn-lt"/>
              </a:rPr>
              <a:t>. Which policy will stimulate</a:t>
            </a:r>
            <a:r>
              <a:rPr lang="zh-CN" altLang="en-US" dirty="0">
                <a:latin typeface="+mn-lt"/>
              </a:rPr>
              <a:t> </a:t>
            </a:r>
            <a:r>
              <a:rPr lang="en-AU" dirty="0">
                <a:latin typeface="+mn-lt"/>
              </a:rPr>
              <a:t>planned aggregate expenditure more? Why?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4A808-80C5-6CB2-7B79-02E88847E3AD}"/>
                  </a:ext>
                </a:extLst>
              </p:cNvPr>
              <p:cNvSpPr txBox="1"/>
              <p:nvPr/>
            </p:nvSpPr>
            <p:spPr>
              <a:xfrm>
                <a:off x="969523" y="2571750"/>
                <a:ext cx="253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4A808-80C5-6CB2-7B79-02E88847E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523" y="2571750"/>
                <a:ext cx="2530757" cy="276999"/>
              </a:xfrm>
              <a:prstGeom prst="rect">
                <a:avLst/>
              </a:prstGeom>
              <a:blipFill>
                <a:blip r:embed="rId2"/>
                <a:stretch>
                  <a:fillRect l="-1500" t="-4348" r="-300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96936-397F-8675-362B-BD06FCA81ECF}"/>
                  </a:ext>
                </a:extLst>
              </p:cNvPr>
              <p:cNvSpPr txBox="1"/>
              <p:nvPr/>
            </p:nvSpPr>
            <p:spPr>
              <a:xfrm>
                <a:off x="1254868" y="3221563"/>
                <a:ext cx="1806392" cy="277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96936-397F-8675-362B-BD06FCA81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868" y="3221563"/>
                <a:ext cx="1806392" cy="277576"/>
              </a:xfrm>
              <a:prstGeom prst="rect">
                <a:avLst/>
              </a:prstGeom>
              <a:blipFill>
                <a:blip r:embed="rId3"/>
                <a:stretch>
                  <a:fillRect l="-2098" r="-419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56969-EE1A-FEA5-D481-922E3E6E0354}"/>
                  </a:ext>
                </a:extLst>
              </p:cNvPr>
              <p:cNvSpPr txBox="1"/>
              <p:nvPr/>
            </p:nvSpPr>
            <p:spPr>
              <a:xfrm>
                <a:off x="4656306" y="2588368"/>
                <a:ext cx="7635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↑50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56969-EE1A-FEA5-D481-922E3E6E0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306" y="2588368"/>
                <a:ext cx="763542" cy="276999"/>
              </a:xfrm>
              <a:prstGeom prst="rect">
                <a:avLst/>
              </a:prstGeom>
              <a:blipFill>
                <a:blip r:embed="rId4"/>
                <a:stretch>
                  <a:fillRect l="-4918" t="-4545" r="-9836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Badge 1 with solid fill">
            <a:extLst>
              <a:ext uri="{FF2B5EF4-FFF2-40B4-BE49-F238E27FC236}">
                <a16:creationId xmlns:a16="http://schemas.microsoft.com/office/drawing/2014/main" id="{27DB4A83-2A73-B4F2-B98C-87917C69A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42312" y="2588368"/>
            <a:ext cx="276999" cy="27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8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D911-1FF5-4A8D-1CB4-7620B42D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Tutorial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96F75-4316-F0BB-9D26-1B978316A6BA}"/>
              </a:ext>
            </a:extLst>
          </p:cNvPr>
          <p:cNvSpPr txBox="1"/>
          <p:nvPr/>
        </p:nvSpPr>
        <p:spPr>
          <a:xfrm>
            <a:off x="577850" y="1275606"/>
            <a:ext cx="831463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dirty="0">
                <a:latin typeface="+mn-lt"/>
              </a:rPr>
              <a:t>2</a:t>
            </a:r>
            <a:r>
              <a:rPr lang="en-AU" dirty="0">
                <a:latin typeface="+mn-lt"/>
              </a:rPr>
              <a:t>. The government is considering two alternative policies, one involving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increased government</a:t>
            </a:r>
            <a:r>
              <a:rPr lang="zh-CN" altLang="en-US" dirty="0">
                <a:highlight>
                  <a:srgbClr val="FFFF00"/>
                </a:highlight>
                <a:latin typeface="+mn-lt"/>
              </a:rPr>
              <a:t>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purchases of 50 units</a:t>
            </a:r>
            <a:r>
              <a:rPr lang="en-AU" dirty="0">
                <a:latin typeface="+mn-lt"/>
              </a:rPr>
              <a:t>, the other involving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tax cuts of 50 units</a:t>
            </a:r>
            <a:r>
              <a:rPr lang="en-AU" dirty="0">
                <a:latin typeface="+mn-lt"/>
              </a:rPr>
              <a:t>. Which policy will stimulate</a:t>
            </a:r>
            <a:r>
              <a:rPr lang="zh-CN" altLang="en-US" dirty="0">
                <a:latin typeface="+mn-lt"/>
              </a:rPr>
              <a:t> </a:t>
            </a:r>
            <a:r>
              <a:rPr lang="en-AU" dirty="0">
                <a:latin typeface="+mn-lt"/>
              </a:rPr>
              <a:t>planned aggregate expenditure more? Why?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4A808-80C5-6CB2-7B79-02E88847E3AD}"/>
                  </a:ext>
                </a:extLst>
              </p:cNvPr>
              <p:cNvSpPr txBox="1"/>
              <p:nvPr/>
            </p:nvSpPr>
            <p:spPr>
              <a:xfrm>
                <a:off x="969523" y="2571750"/>
                <a:ext cx="253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4A808-80C5-6CB2-7B79-02E88847E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523" y="2571750"/>
                <a:ext cx="2530757" cy="276999"/>
              </a:xfrm>
              <a:prstGeom prst="rect">
                <a:avLst/>
              </a:prstGeom>
              <a:blipFill>
                <a:blip r:embed="rId2"/>
                <a:stretch>
                  <a:fillRect l="-1500" t="-4348" r="-300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96936-397F-8675-362B-BD06FCA81ECF}"/>
                  </a:ext>
                </a:extLst>
              </p:cNvPr>
              <p:cNvSpPr txBox="1"/>
              <p:nvPr/>
            </p:nvSpPr>
            <p:spPr>
              <a:xfrm>
                <a:off x="1254868" y="3221563"/>
                <a:ext cx="1806392" cy="277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96936-397F-8675-362B-BD06FCA81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868" y="3221563"/>
                <a:ext cx="1806392" cy="277576"/>
              </a:xfrm>
              <a:prstGeom prst="rect">
                <a:avLst/>
              </a:prstGeom>
              <a:blipFill>
                <a:blip r:embed="rId3"/>
                <a:stretch>
                  <a:fillRect l="-2098" r="-419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56969-EE1A-FEA5-D481-922E3E6E0354}"/>
                  </a:ext>
                </a:extLst>
              </p:cNvPr>
              <p:cNvSpPr txBox="1"/>
              <p:nvPr/>
            </p:nvSpPr>
            <p:spPr>
              <a:xfrm>
                <a:off x="4645628" y="2588368"/>
                <a:ext cx="7635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↑50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56969-EE1A-FEA5-D481-922E3E6E0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628" y="2588368"/>
                <a:ext cx="763542" cy="276999"/>
              </a:xfrm>
              <a:prstGeom prst="rect">
                <a:avLst/>
              </a:prstGeom>
              <a:blipFill>
                <a:blip r:embed="rId4"/>
                <a:stretch>
                  <a:fillRect l="-4918" t="-4545" r="-11475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Badge 1 with solid fill">
            <a:extLst>
              <a:ext uri="{FF2B5EF4-FFF2-40B4-BE49-F238E27FC236}">
                <a16:creationId xmlns:a16="http://schemas.microsoft.com/office/drawing/2014/main" id="{27DB4A83-2A73-B4F2-B98C-87917C69A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1634" y="2588368"/>
            <a:ext cx="276999" cy="276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7023FE-9F30-D252-D469-7B7485B430D0}"/>
                  </a:ext>
                </a:extLst>
              </p:cNvPr>
              <p:cNvSpPr txBox="1"/>
              <p:nvPr/>
            </p:nvSpPr>
            <p:spPr>
              <a:xfrm>
                <a:off x="4645628" y="3221563"/>
                <a:ext cx="9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↑50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7023FE-9F30-D252-D469-7B7485B43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628" y="3221563"/>
                <a:ext cx="998094" cy="276999"/>
              </a:xfrm>
              <a:prstGeom prst="rect">
                <a:avLst/>
              </a:prstGeom>
              <a:blipFill>
                <a:blip r:embed="rId7"/>
                <a:stretch>
                  <a:fillRect l="-3750" r="-5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052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D911-1FF5-4A8D-1CB4-7620B42D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Tutorial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96F75-4316-F0BB-9D26-1B978316A6BA}"/>
              </a:ext>
            </a:extLst>
          </p:cNvPr>
          <p:cNvSpPr txBox="1"/>
          <p:nvPr/>
        </p:nvSpPr>
        <p:spPr>
          <a:xfrm>
            <a:off x="577850" y="1275606"/>
            <a:ext cx="831463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dirty="0">
                <a:latin typeface="+mn-lt"/>
              </a:rPr>
              <a:t>2</a:t>
            </a:r>
            <a:r>
              <a:rPr lang="en-AU" dirty="0">
                <a:latin typeface="+mn-lt"/>
              </a:rPr>
              <a:t>. The government is considering two alternative policies, one involving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increased government</a:t>
            </a:r>
            <a:r>
              <a:rPr lang="zh-CN" altLang="en-US" dirty="0">
                <a:highlight>
                  <a:srgbClr val="FFFF00"/>
                </a:highlight>
                <a:latin typeface="+mn-lt"/>
              </a:rPr>
              <a:t>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purchases of 50 units</a:t>
            </a:r>
            <a:r>
              <a:rPr lang="en-AU" dirty="0">
                <a:latin typeface="+mn-lt"/>
              </a:rPr>
              <a:t>, the other involving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tax cuts of 50 units</a:t>
            </a:r>
            <a:r>
              <a:rPr lang="en-AU" dirty="0">
                <a:latin typeface="+mn-lt"/>
              </a:rPr>
              <a:t>. Which policy will stimulate</a:t>
            </a:r>
            <a:r>
              <a:rPr lang="zh-CN" altLang="en-US" dirty="0">
                <a:latin typeface="+mn-lt"/>
              </a:rPr>
              <a:t> </a:t>
            </a:r>
            <a:r>
              <a:rPr lang="en-AU" dirty="0">
                <a:latin typeface="+mn-lt"/>
              </a:rPr>
              <a:t>planned aggregate expenditure more? Why?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4A808-80C5-6CB2-7B79-02E88847E3AD}"/>
                  </a:ext>
                </a:extLst>
              </p:cNvPr>
              <p:cNvSpPr txBox="1"/>
              <p:nvPr/>
            </p:nvSpPr>
            <p:spPr>
              <a:xfrm>
                <a:off x="969523" y="2571750"/>
                <a:ext cx="253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4A808-80C5-6CB2-7B79-02E88847E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523" y="2571750"/>
                <a:ext cx="2530757" cy="276999"/>
              </a:xfrm>
              <a:prstGeom prst="rect">
                <a:avLst/>
              </a:prstGeom>
              <a:blipFill>
                <a:blip r:embed="rId2"/>
                <a:stretch>
                  <a:fillRect l="-1500" t="-4348" r="-300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96936-397F-8675-362B-BD06FCA81ECF}"/>
                  </a:ext>
                </a:extLst>
              </p:cNvPr>
              <p:cNvSpPr txBox="1"/>
              <p:nvPr/>
            </p:nvSpPr>
            <p:spPr>
              <a:xfrm>
                <a:off x="1254868" y="3221563"/>
                <a:ext cx="1806392" cy="277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96936-397F-8675-362B-BD06FCA81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868" y="3221563"/>
                <a:ext cx="1806392" cy="277576"/>
              </a:xfrm>
              <a:prstGeom prst="rect">
                <a:avLst/>
              </a:prstGeom>
              <a:blipFill>
                <a:blip r:embed="rId3"/>
                <a:stretch>
                  <a:fillRect l="-2098" r="-419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56969-EE1A-FEA5-D481-922E3E6E0354}"/>
                  </a:ext>
                </a:extLst>
              </p:cNvPr>
              <p:cNvSpPr txBox="1"/>
              <p:nvPr/>
            </p:nvSpPr>
            <p:spPr>
              <a:xfrm>
                <a:off x="4645628" y="2588368"/>
                <a:ext cx="7635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↑50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56969-EE1A-FEA5-D481-922E3E6E0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628" y="2588368"/>
                <a:ext cx="763542" cy="276999"/>
              </a:xfrm>
              <a:prstGeom prst="rect">
                <a:avLst/>
              </a:prstGeom>
              <a:blipFill>
                <a:blip r:embed="rId4"/>
                <a:stretch>
                  <a:fillRect l="-4918" t="-4545" r="-11475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Badge 1 with solid fill">
            <a:extLst>
              <a:ext uri="{FF2B5EF4-FFF2-40B4-BE49-F238E27FC236}">
                <a16:creationId xmlns:a16="http://schemas.microsoft.com/office/drawing/2014/main" id="{27DB4A83-2A73-B4F2-B98C-87917C69A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1634" y="2588368"/>
            <a:ext cx="276999" cy="276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7023FE-9F30-D252-D469-7B7485B430D0}"/>
                  </a:ext>
                </a:extLst>
              </p:cNvPr>
              <p:cNvSpPr txBox="1"/>
              <p:nvPr/>
            </p:nvSpPr>
            <p:spPr>
              <a:xfrm>
                <a:off x="4645628" y="3221563"/>
                <a:ext cx="9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↑50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7023FE-9F30-D252-D469-7B7485B43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628" y="3221563"/>
                <a:ext cx="998094" cy="276999"/>
              </a:xfrm>
              <a:prstGeom prst="rect">
                <a:avLst/>
              </a:prstGeom>
              <a:blipFill>
                <a:blip r:embed="rId7"/>
                <a:stretch>
                  <a:fillRect l="-3750" r="-5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 descr="Badge with solid fill">
            <a:extLst>
              <a:ext uri="{FF2B5EF4-FFF2-40B4-BE49-F238E27FC236}">
                <a16:creationId xmlns:a16="http://schemas.microsoft.com/office/drawing/2014/main" id="{04C3C6BD-71B5-0633-EAF7-F9B1DC668C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7589" y="2588368"/>
            <a:ext cx="277000" cy="27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53E620-4101-9790-EEA1-6E9E3FD76D44}"/>
                  </a:ext>
                </a:extLst>
              </p:cNvPr>
              <p:cNvSpPr txBox="1"/>
              <p:nvPr/>
            </p:nvSpPr>
            <p:spPr>
              <a:xfrm>
                <a:off x="6631021" y="2571750"/>
                <a:ext cx="750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↓50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53E620-4101-9790-EEA1-6E9E3FD76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021" y="2571750"/>
                <a:ext cx="750462" cy="276999"/>
              </a:xfrm>
              <a:prstGeom prst="rect">
                <a:avLst/>
              </a:prstGeom>
              <a:blipFill>
                <a:blip r:embed="rId10"/>
                <a:stretch>
                  <a:fillRect l="-6667" t="-4348" r="-1000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280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D911-1FF5-4A8D-1CB4-7620B42D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Tutorial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96F75-4316-F0BB-9D26-1B978316A6BA}"/>
              </a:ext>
            </a:extLst>
          </p:cNvPr>
          <p:cNvSpPr txBox="1"/>
          <p:nvPr/>
        </p:nvSpPr>
        <p:spPr>
          <a:xfrm>
            <a:off x="577850" y="1275606"/>
            <a:ext cx="831463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dirty="0">
                <a:latin typeface="+mn-lt"/>
              </a:rPr>
              <a:t>2</a:t>
            </a:r>
            <a:r>
              <a:rPr lang="en-AU" dirty="0">
                <a:latin typeface="+mn-lt"/>
              </a:rPr>
              <a:t>. The government is considering two alternative policies, one involving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increased government</a:t>
            </a:r>
            <a:r>
              <a:rPr lang="zh-CN" altLang="en-US" dirty="0">
                <a:highlight>
                  <a:srgbClr val="FFFF00"/>
                </a:highlight>
                <a:latin typeface="+mn-lt"/>
              </a:rPr>
              <a:t>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purchases of 50 units</a:t>
            </a:r>
            <a:r>
              <a:rPr lang="en-AU" dirty="0">
                <a:latin typeface="+mn-lt"/>
              </a:rPr>
              <a:t>, the other involving </a:t>
            </a:r>
            <a:r>
              <a:rPr lang="en-AU" dirty="0">
                <a:highlight>
                  <a:srgbClr val="FFFF00"/>
                </a:highlight>
                <a:latin typeface="+mn-lt"/>
              </a:rPr>
              <a:t>tax cuts of 50 units</a:t>
            </a:r>
            <a:r>
              <a:rPr lang="en-AU" dirty="0">
                <a:latin typeface="+mn-lt"/>
              </a:rPr>
              <a:t>. Which policy will stimulate</a:t>
            </a:r>
            <a:r>
              <a:rPr lang="zh-CN" altLang="en-US" dirty="0">
                <a:latin typeface="+mn-lt"/>
              </a:rPr>
              <a:t> </a:t>
            </a:r>
            <a:r>
              <a:rPr lang="en-AU" dirty="0">
                <a:latin typeface="+mn-lt"/>
              </a:rPr>
              <a:t>planned aggregate expenditure more? Why?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4A808-80C5-6CB2-7B79-02E88847E3AD}"/>
                  </a:ext>
                </a:extLst>
              </p:cNvPr>
              <p:cNvSpPr txBox="1"/>
              <p:nvPr/>
            </p:nvSpPr>
            <p:spPr>
              <a:xfrm>
                <a:off x="969523" y="2571750"/>
                <a:ext cx="253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4A808-80C5-6CB2-7B79-02E88847E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523" y="2571750"/>
                <a:ext cx="2530757" cy="276999"/>
              </a:xfrm>
              <a:prstGeom prst="rect">
                <a:avLst/>
              </a:prstGeom>
              <a:blipFill>
                <a:blip r:embed="rId2"/>
                <a:stretch>
                  <a:fillRect l="-1500" t="-4348" r="-300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96936-397F-8675-362B-BD06FCA81ECF}"/>
                  </a:ext>
                </a:extLst>
              </p:cNvPr>
              <p:cNvSpPr txBox="1"/>
              <p:nvPr/>
            </p:nvSpPr>
            <p:spPr>
              <a:xfrm>
                <a:off x="1254868" y="3221563"/>
                <a:ext cx="1806392" cy="277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96936-397F-8675-362B-BD06FCA81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868" y="3221563"/>
                <a:ext cx="1806392" cy="277576"/>
              </a:xfrm>
              <a:prstGeom prst="rect">
                <a:avLst/>
              </a:prstGeom>
              <a:blipFill>
                <a:blip r:embed="rId3"/>
                <a:stretch>
                  <a:fillRect l="-2098" r="-419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56969-EE1A-FEA5-D481-922E3E6E0354}"/>
                  </a:ext>
                </a:extLst>
              </p:cNvPr>
              <p:cNvSpPr txBox="1"/>
              <p:nvPr/>
            </p:nvSpPr>
            <p:spPr>
              <a:xfrm>
                <a:off x="4645628" y="2588368"/>
                <a:ext cx="7635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↑50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56969-EE1A-FEA5-D481-922E3E6E0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628" y="2588368"/>
                <a:ext cx="763542" cy="276999"/>
              </a:xfrm>
              <a:prstGeom prst="rect">
                <a:avLst/>
              </a:prstGeom>
              <a:blipFill>
                <a:blip r:embed="rId4"/>
                <a:stretch>
                  <a:fillRect l="-4918" t="-4545" r="-11475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Badge 1 with solid fill">
            <a:extLst>
              <a:ext uri="{FF2B5EF4-FFF2-40B4-BE49-F238E27FC236}">
                <a16:creationId xmlns:a16="http://schemas.microsoft.com/office/drawing/2014/main" id="{27DB4A83-2A73-B4F2-B98C-87917C69A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1634" y="2588368"/>
            <a:ext cx="276999" cy="276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7023FE-9F30-D252-D469-7B7485B430D0}"/>
                  </a:ext>
                </a:extLst>
              </p:cNvPr>
              <p:cNvSpPr txBox="1"/>
              <p:nvPr/>
            </p:nvSpPr>
            <p:spPr>
              <a:xfrm>
                <a:off x="4645628" y="3221563"/>
                <a:ext cx="9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↑50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7023FE-9F30-D252-D469-7B7485B43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628" y="3221563"/>
                <a:ext cx="998094" cy="276999"/>
              </a:xfrm>
              <a:prstGeom prst="rect">
                <a:avLst/>
              </a:prstGeom>
              <a:blipFill>
                <a:blip r:embed="rId7"/>
                <a:stretch>
                  <a:fillRect l="-3750" r="-5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 descr="Badge with solid fill">
            <a:extLst>
              <a:ext uri="{FF2B5EF4-FFF2-40B4-BE49-F238E27FC236}">
                <a16:creationId xmlns:a16="http://schemas.microsoft.com/office/drawing/2014/main" id="{04C3C6BD-71B5-0633-EAF7-F9B1DC668C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7589" y="2588368"/>
            <a:ext cx="277000" cy="27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53E620-4101-9790-EEA1-6E9E3FD76D44}"/>
                  </a:ext>
                </a:extLst>
              </p:cNvPr>
              <p:cNvSpPr txBox="1"/>
              <p:nvPr/>
            </p:nvSpPr>
            <p:spPr>
              <a:xfrm>
                <a:off x="6631021" y="2571750"/>
                <a:ext cx="750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↓50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53E620-4101-9790-EEA1-6E9E3FD76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021" y="2571750"/>
                <a:ext cx="750462" cy="276999"/>
              </a:xfrm>
              <a:prstGeom prst="rect">
                <a:avLst/>
              </a:prstGeom>
              <a:blipFill>
                <a:blip r:embed="rId10"/>
                <a:stretch>
                  <a:fillRect l="-6667" t="-4348" r="-1000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1712ED-3034-B443-B277-EBC13859FE2A}"/>
                  </a:ext>
                </a:extLst>
              </p:cNvPr>
              <p:cNvSpPr txBox="1"/>
              <p:nvPr/>
            </p:nvSpPr>
            <p:spPr>
              <a:xfrm>
                <a:off x="6631021" y="3221562"/>
                <a:ext cx="9856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↑50⋅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1712ED-3034-B443-B277-EBC13859F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021" y="3221562"/>
                <a:ext cx="985654" cy="276999"/>
              </a:xfrm>
              <a:prstGeom prst="rect">
                <a:avLst/>
              </a:prstGeom>
              <a:blipFill>
                <a:blip r:embed="rId11"/>
                <a:stretch>
                  <a:fillRect l="-5128" r="-128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1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University of Sydney 2022_2">
      <a:dk1>
        <a:srgbClr val="000000"/>
      </a:dk1>
      <a:lt1>
        <a:srgbClr val="FFFFFF"/>
      </a:lt1>
      <a:dk2>
        <a:srgbClr val="414141"/>
      </a:dk2>
      <a:lt2>
        <a:srgbClr val="FCEDE2"/>
      </a:lt2>
      <a:accent1>
        <a:srgbClr val="E64626"/>
      </a:accent1>
      <a:accent2>
        <a:srgbClr val="414141"/>
      </a:accent2>
      <a:accent3>
        <a:srgbClr val="71A399"/>
      </a:accent3>
      <a:accent4>
        <a:srgbClr val="DAA8A2"/>
      </a:accent4>
      <a:accent5>
        <a:srgbClr val="8F9EC9"/>
      </a:accent5>
      <a:accent6>
        <a:srgbClr val="1A345E"/>
      </a:accent6>
      <a:hlink>
        <a:srgbClr val="E64626"/>
      </a:hlink>
      <a:folHlink>
        <a:srgbClr val="F051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yd-ppt-template-29-june-2023" id="{E34BA26A-F512-4701-A14B-AF93D22B1754}" vid="{DCF1EFE4-21F3-475D-99CB-67798D615D69}"/>
    </a:ext>
  </a:extLst>
</a:theme>
</file>

<file path=ppt/theme/theme2.xml><?xml version="1.0" encoding="utf-8"?>
<a:theme xmlns:a="http://schemas.openxmlformats.org/drawingml/2006/main" name="Acknowledgement of Country">
  <a:themeElements>
    <a:clrScheme name="University of Sydney 2022_2">
      <a:dk1>
        <a:srgbClr val="000000"/>
      </a:dk1>
      <a:lt1>
        <a:srgbClr val="FFFFFF"/>
      </a:lt1>
      <a:dk2>
        <a:srgbClr val="414141"/>
      </a:dk2>
      <a:lt2>
        <a:srgbClr val="FCEDE2"/>
      </a:lt2>
      <a:accent1>
        <a:srgbClr val="E64626"/>
      </a:accent1>
      <a:accent2>
        <a:srgbClr val="414141"/>
      </a:accent2>
      <a:accent3>
        <a:srgbClr val="71A399"/>
      </a:accent3>
      <a:accent4>
        <a:srgbClr val="DAA8A2"/>
      </a:accent4>
      <a:accent5>
        <a:srgbClr val="8F9EC9"/>
      </a:accent5>
      <a:accent6>
        <a:srgbClr val="1A345E"/>
      </a:accent6>
      <a:hlink>
        <a:srgbClr val="E64626"/>
      </a:hlink>
      <a:folHlink>
        <a:srgbClr val="F051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yd-ppt-template-29-june-2023" id="{E34BA26A-F512-4701-A14B-AF93D22B1754}" vid="{C5B3A6E7-A278-4B97-9DDD-24391FC55D63}"/>
    </a:ext>
  </a:extLst>
</a:theme>
</file>

<file path=ppt/theme/theme3.xml><?xml version="1.0" encoding="utf-8"?>
<a:theme xmlns:a="http://schemas.openxmlformats.org/drawingml/2006/main" name="Chapter break">
  <a:themeElements>
    <a:clrScheme name="University of Sydney 2022_2">
      <a:dk1>
        <a:srgbClr val="000000"/>
      </a:dk1>
      <a:lt1>
        <a:srgbClr val="FFFFFF"/>
      </a:lt1>
      <a:dk2>
        <a:srgbClr val="414141"/>
      </a:dk2>
      <a:lt2>
        <a:srgbClr val="FCEDE2"/>
      </a:lt2>
      <a:accent1>
        <a:srgbClr val="E64626"/>
      </a:accent1>
      <a:accent2>
        <a:srgbClr val="414141"/>
      </a:accent2>
      <a:accent3>
        <a:srgbClr val="71A399"/>
      </a:accent3>
      <a:accent4>
        <a:srgbClr val="DAA8A2"/>
      </a:accent4>
      <a:accent5>
        <a:srgbClr val="8F9EC9"/>
      </a:accent5>
      <a:accent6>
        <a:srgbClr val="1A345E"/>
      </a:accent6>
      <a:hlink>
        <a:srgbClr val="E64626"/>
      </a:hlink>
      <a:folHlink>
        <a:srgbClr val="F051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yd-ppt-template-29-june-2023" id="{E34BA26A-F512-4701-A14B-AF93D22B1754}" vid="{88444774-F89B-45E7-8B44-5E9D3345161F}"/>
    </a:ext>
  </a:extLst>
</a:theme>
</file>

<file path=ppt/theme/theme4.xml><?xml version="1.0" encoding="utf-8"?>
<a:theme xmlns:a="http://schemas.openxmlformats.org/drawingml/2006/main" name="Graphic slides">
  <a:themeElements>
    <a:clrScheme name="University of Sydney 2022_2">
      <a:dk1>
        <a:srgbClr val="000000"/>
      </a:dk1>
      <a:lt1>
        <a:srgbClr val="FFFFFF"/>
      </a:lt1>
      <a:dk2>
        <a:srgbClr val="414141"/>
      </a:dk2>
      <a:lt2>
        <a:srgbClr val="FCEDE2"/>
      </a:lt2>
      <a:accent1>
        <a:srgbClr val="E64626"/>
      </a:accent1>
      <a:accent2>
        <a:srgbClr val="414141"/>
      </a:accent2>
      <a:accent3>
        <a:srgbClr val="71A399"/>
      </a:accent3>
      <a:accent4>
        <a:srgbClr val="DAA8A2"/>
      </a:accent4>
      <a:accent5>
        <a:srgbClr val="8F9EC9"/>
      </a:accent5>
      <a:accent6>
        <a:srgbClr val="1A345E"/>
      </a:accent6>
      <a:hlink>
        <a:srgbClr val="E64626"/>
      </a:hlink>
      <a:folHlink>
        <a:srgbClr val="F051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yd-ppt-template-29-june-2023" id="{E34BA26A-F512-4701-A14B-AF93D22B1754}" vid="{21B406B8-CA10-4FDF-A2C6-5296B4E7B0A8}"/>
    </a:ext>
  </a:extLst>
</a:theme>
</file>

<file path=ppt/theme/theme5.xml><?xml version="1.0" encoding="utf-8"?>
<a:theme xmlns:a="http://schemas.openxmlformats.org/drawingml/2006/main" name="Content slides">
  <a:themeElements>
    <a:clrScheme name="University of Sydney 2022_2">
      <a:dk1>
        <a:srgbClr val="000000"/>
      </a:dk1>
      <a:lt1>
        <a:srgbClr val="FFFFFF"/>
      </a:lt1>
      <a:dk2>
        <a:srgbClr val="414141"/>
      </a:dk2>
      <a:lt2>
        <a:srgbClr val="FCEDE2"/>
      </a:lt2>
      <a:accent1>
        <a:srgbClr val="E64626"/>
      </a:accent1>
      <a:accent2>
        <a:srgbClr val="414141"/>
      </a:accent2>
      <a:accent3>
        <a:srgbClr val="71A399"/>
      </a:accent3>
      <a:accent4>
        <a:srgbClr val="DAA8A2"/>
      </a:accent4>
      <a:accent5>
        <a:srgbClr val="8F9EC9"/>
      </a:accent5>
      <a:accent6>
        <a:srgbClr val="1A345E"/>
      </a:accent6>
      <a:hlink>
        <a:srgbClr val="E64626"/>
      </a:hlink>
      <a:folHlink>
        <a:srgbClr val="F051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yd-ppt-template-29-june-2023" id="{E34BA26A-F512-4701-A14B-AF93D22B1754}" vid="{DB782759-D77C-48BC-AE0D-222D28FB0A0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2b3e37e-8171-485d-b10b-38dae7ed14a8}" enabled="0" method="" siteId="{82b3e37e-8171-485d-b10b-38dae7ed14a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usyd-ppt-template-29-june-2023</Template>
  <TotalTime>121</TotalTime>
  <Words>6387</Words>
  <Application>Microsoft Macintosh PowerPoint</Application>
  <PresentationFormat>On-screen Show (16:9)</PresentationFormat>
  <Paragraphs>903</Paragraphs>
  <Slides>101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101</vt:i4>
      </vt:variant>
    </vt:vector>
  </HeadingPairs>
  <TitlesOfParts>
    <vt:vector size="112" baseType="lpstr">
      <vt:lpstr>System Font Regular</vt:lpstr>
      <vt:lpstr>Times</vt:lpstr>
      <vt:lpstr>Arial</vt:lpstr>
      <vt:lpstr>Calibri</vt:lpstr>
      <vt:lpstr>Cambria Math</vt:lpstr>
      <vt:lpstr>Times New Roman</vt:lpstr>
      <vt:lpstr>Title slides</vt:lpstr>
      <vt:lpstr>Acknowledgement of Country</vt:lpstr>
      <vt:lpstr>Chapter break</vt:lpstr>
      <vt:lpstr>Graphic slides</vt:lpstr>
      <vt:lpstr>Content slides</vt:lpstr>
      <vt:lpstr>ECON1002 Intro. Macro.</vt:lpstr>
      <vt:lpstr>Plan of today</vt:lpstr>
      <vt:lpstr>Short-run Equilibrium</vt:lpstr>
      <vt:lpstr>Short-run Equilibrium</vt:lpstr>
      <vt:lpstr>Short-run Equilibrium</vt:lpstr>
      <vt:lpstr>Short-run Equilibrium</vt:lpstr>
      <vt:lpstr>Short-run Equilibrium</vt:lpstr>
      <vt:lpstr>Short-run Equilibrium</vt:lpstr>
      <vt:lpstr>Short-run Equilibrium</vt:lpstr>
      <vt:lpstr>Short-run Equilibrium</vt:lpstr>
      <vt:lpstr>Paradox of Thrift</vt:lpstr>
      <vt:lpstr>Paradox of Thrift</vt:lpstr>
      <vt:lpstr>PowerPoint Presentation</vt:lpstr>
      <vt:lpstr>Tutorial Problems</vt:lpstr>
      <vt:lpstr>Tutorial Problems</vt:lpstr>
      <vt:lpstr>Tutorial Problems</vt:lpstr>
      <vt:lpstr>Tutorial Problems</vt:lpstr>
      <vt:lpstr>Tutorial Problems</vt:lpstr>
      <vt:lpstr>Tutorial Problems</vt:lpstr>
      <vt:lpstr>Tutorial Problems</vt:lpstr>
      <vt:lpstr>Tutorial Problems</vt:lpstr>
      <vt:lpstr>Tutorial Problems</vt:lpstr>
      <vt:lpstr>Tutorial Problems</vt:lpstr>
      <vt:lpstr>Tutorial Problems</vt:lpstr>
      <vt:lpstr>Tutorial Problems</vt:lpstr>
      <vt:lpstr>Tutorial Problems</vt:lpstr>
      <vt:lpstr>Tutorial Problems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Tutorial Problems </vt:lpstr>
      <vt:lpstr>PowerPoint Presentation</vt:lpstr>
      <vt:lpstr>Tutorial Problems </vt:lpstr>
      <vt:lpstr>Tutorial Problems </vt:lpstr>
      <vt:lpstr>PowerPoint Presentation</vt:lpstr>
      <vt:lpstr>Tutorial Problems</vt:lpstr>
      <vt:lpstr>Tutorial Problems</vt:lpstr>
      <vt:lpstr>Tutorial Problems</vt:lpstr>
      <vt:lpstr>Tutorial Problems</vt:lpstr>
      <vt:lpstr>Tutorial Problems</vt:lpstr>
      <vt:lpstr>Tutorial Problems</vt:lpstr>
      <vt:lpstr>Tutorial Problems</vt:lpstr>
      <vt:lpstr>Tutorial Problems</vt:lpstr>
      <vt:lpstr>Tutorial Problems</vt:lpstr>
      <vt:lpstr>Tutorial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guide to using our University  PowerPoint template</dc:title>
  <dc:creator>Herbert Xin</dc:creator>
  <cp:lastModifiedBy>Wei Xin</cp:lastModifiedBy>
  <cp:revision>1</cp:revision>
  <dcterms:created xsi:type="dcterms:W3CDTF">2024-03-14T02:31:15Z</dcterms:created>
  <dcterms:modified xsi:type="dcterms:W3CDTF">2024-03-18T01:42:33Z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2022-10-08T00:00:00Z</vt:filetime>
  </property>
  <property fmtid="{D5CDD505-2E9C-101B-9397-08002B2CF9AE}" pid="3" name="Creator">
    <vt:lpwstr>Adobe InDesign 17.0 (Macintosh)</vt:lpwstr>
  </property>
  <property fmtid="{D5CDD505-2E9C-101B-9397-08002B2CF9AE}" pid="4" name="LastSaved">
    <vt:filetime>2022-10-08T00:00:00Z</vt:filetime>
  </property>
  <property fmtid="{D5CDD505-2E9C-101B-9397-08002B2CF9AE}" pid="5" name="Producer">
    <vt:lpwstr>Adobe PDF Library 16.0.3</vt:lpwstr>
  </property>
</Properties>
</file>